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59" r:id="rId4"/>
    <p:sldId id="257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82" r:id="rId16"/>
    <p:sldId id="287" r:id="rId17"/>
    <p:sldId id="284" r:id="rId18"/>
    <p:sldId id="285" r:id="rId19"/>
    <p:sldId id="283" r:id="rId20"/>
    <p:sldId id="286" r:id="rId21"/>
    <p:sldId id="269" r:id="rId22"/>
    <p:sldId id="268" r:id="rId23"/>
    <p:sldId id="270" r:id="rId24"/>
    <p:sldId id="273" r:id="rId25"/>
    <p:sldId id="274" r:id="rId26"/>
    <p:sldId id="275" r:id="rId27"/>
    <p:sldId id="276" r:id="rId28"/>
    <p:sldId id="271" r:id="rId29"/>
    <p:sldId id="272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081B8-68B1-4F46-AA19-18AA588F2BFA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9509A-84AB-4A0F-86A9-991A8FAFA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CBCB51-2E69-4F7E-A02A-1B2FCD4E4776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48FF8EB-1224-42AB-9277-8F2C84D40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southwest.tn.edu/rburkett/GB1-osmosis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Macromolecules</a:t>
            </a:r>
            <a:endParaRPr lang="en-US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Polysaccharide: many sugar units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0" y="3124200"/>
            <a:ext cx="7419975" cy="2630433"/>
            <a:chOff x="288" y="2784"/>
            <a:chExt cx="4674" cy="139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273" y="2784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392" y="2976"/>
              <a:ext cx="532" cy="1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288" y="2784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84" y="2976"/>
              <a:ext cx="532" cy="1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105" y="3096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824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943" y="3744"/>
              <a:ext cx="532" cy="1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839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35" y="3744"/>
              <a:ext cx="532" cy="1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656" y="3864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2400" y="2784"/>
              <a:ext cx="1802" cy="624"/>
              <a:chOff x="2400" y="2784"/>
              <a:chExt cx="1802" cy="624"/>
            </a:xfrm>
          </p:grpSpPr>
          <p:sp>
            <p:nvSpPr>
              <p:cNvPr id="26" name="AutoShape 16"/>
              <p:cNvSpPr>
                <a:spLocks noChangeArrowheads="1"/>
              </p:cNvSpPr>
              <p:nvPr/>
            </p:nvSpPr>
            <p:spPr bwMode="auto">
              <a:xfrm>
                <a:off x="3385" y="2784"/>
                <a:ext cx="817" cy="624"/>
              </a:xfrm>
              <a:prstGeom prst="hexagon">
                <a:avLst>
                  <a:gd name="adj" fmla="val 32732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3504" y="2976"/>
                <a:ext cx="532" cy="17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glucose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8" name="AutoShape 18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817" cy="624"/>
              </a:xfrm>
              <a:prstGeom prst="hexagon">
                <a:avLst>
                  <a:gd name="adj" fmla="val 32732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chemeClr val="hlink"/>
                  </a:solidFill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2496" y="2976"/>
                <a:ext cx="532" cy="17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glucose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3217" y="309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3888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007" y="3744"/>
              <a:ext cx="532" cy="1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>
              <a:off x="2903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976" y="3744"/>
              <a:ext cx="532" cy="1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720" y="3864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2064" y="3120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2640" y="3888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1440" y="3408"/>
              <a:ext cx="4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V="1">
              <a:off x="3504" y="3408"/>
              <a:ext cx="9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4310" y="3097"/>
              <a:ext cx="652" cy="1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3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1"/>
            <a:ext cx="6781800" cy="38100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4400" dirty="0" smtClean="0">
                <a:solidFill>
                  <a:srgbClr val="FF6600"/>
                </a:solidFill>
                <a:latin typeface="Comic Sans MS" pitchFamily="66" charset="0"/>
              </a:rPr>
              <a:t>Think Pair Share- What are some real life examples of lipids or fats?  </a:t>
            </a:r>
            <a:endParaRPr lang="en-US" sz="44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“stores the most energy”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	1.  Fats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Phospholipids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Oils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Waxes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Steroid hormones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Triglycerides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None/>
              <a:defRPr/>
            </a:pPr>
            <a:r>
              <a:rPr lang="en-US" dirty="0">
                <a:solidFill>
                  <a:srgbClr val="FF0066"/>
                </a:solidFill>
                <a:latin typeface="Comic Sans MS" pitchFamily="66" charset="0"/>
              </a:rPr>
              <a:t>There are two kinds of 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fatty acids</a:t>
            </a:r>
            <a:r>
              <a:rPr lang="en-US" dirty="0">
                <a:solidFill>
                  <a:srgbClr val="FF0066"/>
                </a:solidFill>
                <a:latin typeface="Comic Sans MS" pitchFamily="66" charset="0"/>
              </a:rPr>
              <a:t> you may see these on food labels- </a:t>
            </a:r>
            <a:r>
              <a:rPr lang="en-US" dirty="0">
                <a:solidFill>
                  <a:srgbClr val="FF0066"/>
                </a:solidFill>
                <a:latin typeface="Comic Sans MS" pitchFamily="66" charset="0"/>
                <a:sym typeface="Wingdings" pitchFamily="2" charset="2"/>
              </a:rPr>
              <a:t>LONG CHAINS OF CARBONS AND HYDROGENS</a:t>
            </a:r>
            <a:endParaRPr lang="en-US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dirty="0">
                <a:solidFill>
                  <a:srgbClr val="FF0066"/>
                </a:solidFill>
                <a:latin typeface="Comic Sans MS" pitchFamily="66" charset="0"/>
              </a:rPr>
              <a:t>	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	</a:t>
            </a: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Saturated fatty acids: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no double 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bonds 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(bad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 Examples, bacon, butter.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dirty="0">
                <a:solidFill>
                  <a:srgbClr val="FF0066"/>
                </a:solidFill>
                <a:latin typeface="Comic Sans MS" pitchFamily="66" charset="0"/>
              </a:rPr>
              <a:t>	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	</a:t>
            </a: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Unsaturated fatty acids: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double 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bonds 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(good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Examples, vegetable oil, 		olive oil</a:t>
            </a:r>
            <a:endParaRPr lang="en-US" dirty="0">
              <a:solidFill>
                <a:srgbClr val="FF0066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4582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CAF34-4F5A-416A-A7A4-91E07B13B8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8106" y="2442512"/>
            <a:ext cx="7489825" cy="777875"/>
            <a:chOff x="816" y="2448"/>
            <a:chExt cx="4718" cy="490"/>
          </a:xfrm>
        </p:grpSpPr>
        <p:grpSp>
          <p:nvGrpSpPr>
            <p:cNvPr id="17421" name="Group 5"/>
            <p:cNvGrpSpPr>
              <a:grpSpLocks/>
            </p:cNvGrpSpPr>
            <p:nvPr/>
          </p:nvGrpSpPr>
          <p:grpSpPr bwMode="auto">
            <a:xfrm>
              <a:off x="1776" y="2448"/>
              <a:ext cx="3758" cy="490"/>
              <a:chOff x="1296" y="1920"/>
              <a:chExt cx="3758" cy="490"/>
            </a:xfrm>
          </p:grpSpPr>
          <p:sp>
            <p:nvSpPr>
              <p:cNvPr id="17423" name="Text Box 6"/>
              <p:cNvSpPr txBox="1">
                <a:spLocks noChangeArrowheads="1"/>
              </p:cNvSpPr>
              <p:nvPr/>
            </p:nvSpPr>
            <p:spPr bwMode="auto">
              <a:xfrm>
                <a:off x="1392" y="1920"/>
                <a:ext cx="3662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solidFill>
                      <a:srgbClr val="7030A0"/>
                    </a:solidFill>
                  </a:rPr>
                  <a:t>O</a:t>
                </a:r>
              </a:p>
              <a:p>
                <a:pPr eaLnBrk="1" hangingPunct="1"/>
                <a:endParaRPr lang="en-US" sz="500" b="1" dirty="0">
                  <a:solidFill>
                    <a:srgbClr val="7030A0"/>
                  </a:solidFill>
                </a:endParaRPr>
              </a:p>
              <a:p>
                <a:pPr eaLnBrk="1" hangingPunct="1"/>
                <a:r>
                  <a:rPr lang="en-US" sz="2000" b="1" dirty="0">
                    <a:solidFill>
                      <a:srgbClr val="7030A0"/>
                    </a:solidFill>
                  </a:rPr>
                  <a:t>C-CH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3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7424" name="Text Box 7"/>
              <p:cNvSpPr txBox="1">
                <a:spLocks noChangeArrowheads="1"/>
              </p:cNvSpPr>
              <p:nvPr/>
            </p:nvSpPr>
            <p:spPr bwMode="auto">
              <a:xfrm rot="5320813">
                <a:off x="1435" y="2014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7030A0"/>
                    </a:solidFill>
                  </a:rPr>
                  <a:t>=</a:t>
                </a:r>
              </a:p>
            </p:txBody>
          </p:sp>
          <p:sp>
            <p:nvSpPr>
              <p:cNvPr id="17425" name="Line 8"/>
              <p:cNvSpPr>
                <a:spLocks noChangeShapeType="1"/>
              </p:cNvSpPr>
              <p:nvPr/>
            </p:nvSpPr>
            <p:spPr bwMode="auto">
              <a:xfrm flipH="1">
                <a:off x="1296" y="2304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816" y="2688"/>
              <a:ext cx="688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saturated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78086" y="3560592"/>
            <a:ext cx="7478713" cy="1693565"/>
            <a:chOff x="624" y="2976"/>
            <a:chExt cx="4854" cy="1138"/>
          </a:xfrm>
        </p:grpSpPr>
        <p:grpSp>
          <p:nvGrpSpPr>
            <p:cNvPr id="17415" name="Group 11"/>
            <p:cNvGrpSpPr>
              <a:grpSpLocks/>
            </p:cNvGrpSpPr>
            <p:nvPr/>
          </p:nvGrpSpPr>
          <p:grpSpPr bwMode="auto">
            <a:xfrm>
              <a:off x="1824" y="2976"/>
              <a:ext cx="3654" cy="1138"/>
              <a:chOff x="1296" y="2880"/>
              <a:chExt cx="3654" cy="1138"/>
            </a:xfrm>
          </p:grpSpPr>
          <p:sp>
            <p:nvSpPr>
              <p:cNvPr id="17417" name="Text Box 12"/>
              <p:cNvSpPr txBox="1">
                <a:spLocks noChangeArrowheads="1"/>
              </p:cNvSpPr>
              <p:nvPr/>
            </p:nvSpPr>
            <p:spPr bwMode="auto">
              <a:xfrm>
                <a:off x="1392" y="2880"/>
                <a:ext cx="159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solidFill>
                      <a:srgbClr val="7030A0"/>
                    </a:solidFill>
                  </a:rPr>
                  <a:t>O</a:t>
                </a:r>
              </a:p>
              <a:p>
                <a:pPr eaLnBrk="1" hangingPunct="1"/>
                <a:endParaRPr lang="en-US" sz="500" b="1" dirty="0">
                  <a:solidFill>
                    <a:srgbClr val="7030A0"/>
                  </a:solidFill>
                </a:endParaRPr>
              </a:p>
              <a:p>
                <a:pPr eaLnBrk="1" hangingPunct="1"/>
                <a:r>
                  <a:rPr lang="en-US" sz="2000" b="1" dirty="0">
                    <a:solidFill>
                      <a:srgbClr val="7030A0"/>
                    </a:solidFill>
                  </a:rPr>
                  <a:t>C-CH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</a:p>
            </p:txBody>
          </p:sp>
          <p:sp>
            <p:nvSpPr>
              <p:cNvPr id="17418" name="Rectangle 13"/>
              <p:cNvSpPr>
                <a:spLocks noChangeArrowheads="1"/>
              </p:cNvSpPr>
              <p:nvPr/>
            </p:nvSpPr>
            <p:spPr bwMode="auto">
              <a:xfrm rot="1384152">
                <a:off x="2742" y="3542"/>
                <a:ext cx="2208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=CH-CH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-CH</a:t>
                </a:r>
                <a:r>
                  <a:rPr lang="en-US" sz="1900" b="1" baseline="-25000" dirty="0">
                    <a:solidFill>
                      <a:srgbClr val="7030A0"/>
                    </a:solidFill>
                  </a:rPr>
                  <a:t>3</a:t>
                </a:r>
              </a:p>
            </p:txBody>
          </p:sp>
          <p:sp>
            <p:nvSpPr>
              <p:cNvPr id="17419" name="Text Box 14"/>
              <p:cNvSpPr txBox="1">
                <a:spLocks noChangeArrowheads="1"/>
              </p:cNvSpPr>
              <p:nvPr/>
            </p:nvSpPr>
            <p:spPr bwMode="auto">
              <a:xfrm rot="5320813">
                <a:off x="1424" y="2989"/>
                <a:ext cx="21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rgbClr val="7030A0"/>
                    </a:solidFill>
                  </a:rPr>
                  <a:t>=</a:t>
                </a:r>
              </a:p>
            </p:txBody>
          </p:sp>
          <p:sp>
            <p:nvSpPr>
              <p:cNvPr id="17420" name="Line 15"/>
              <p:cNvSpPr>
                <a:spLocks noChangeShapeType="1"/>
              </p:cNvSpPr>
              <p:nvPr/>
            </p:nvSpPr>
            <p:spPr bwMode="auto">
              <a:xfrm flipH="1">
                <a:off x="1296" y="3216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7416" name="Text Box 16"/>
            <p:cNvSpPr txBox="1">
              <a:spLocks noChangeArrowheads="1"/>
            </p:cNvSpPr>
            <p:nvPr/>
          </p:nvSpPr>
          <p:spPr bwMode="auto">
            <a:xfrm>
              <a:off x="624" y="3168"/>
              <a:ext cx="97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7030A0"/>
                  </a:solidFill>
                </a:rPr>
                <a:t>unsaturated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6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204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3999"/>
            <a:ext cx="6400800" cy="8382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Phospholipids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Make up the cell membrane.  </a:t>
            </a:r>
          </a:p>
          <a:p>
            <a:r>
              <a:rPr lang="en-US" sz="2000" b="1" dirty="0" smtClean="0"/>
              <a:t>They are made of a hydrophobic tails and a hydrophilic heads.  </a:t>
            </a:r>
          </a:p>
          <a:p>
            <a:r>
              <a:rPr lang="en-US" sz="2000" b="1" dirty="0" smtClean="0"/>
              <a:t>They can line up and form the lipid bilayer of the cell membrane.  </a:t>
            </a:r>
          </a:p>
          <a:p>
            <a:r>
              <a:rPr lang="en-US" sz="2000" b="1" dirty="0" smtClean="0"/>
              <a:t>There are proteins and other molecules imbedded in this membrane.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9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103838"/>
              </p:ext>
            </p:extLst>
          </p:nvPr>
        </p:nvGraphicFramePr>
        <p:xfrm>
          <a:off x="1371600" y="3779520"/>
          <a:ext cx="6400800" cy="36576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effectLst/>
                        </a:rPr>
                        <a:t>: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JPG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http://faculty.southwest.tn.edu/rburkett/GB1-o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66" y="1447800"/>
            <a:ext cx="51625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13716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Hydrophobic- HATES water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Hydrophilic- LOVES water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are lipids considered to be mostly hydrophobic?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84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Other Lipids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There are other lipids that don’t fit into the 1</a:t>
            </a:r>
            <a:r>
              <a:rPr lang="en-US" sz="2000" baseline="30000" dirty="0" smtClean="0">
                <a:solidFill>
                  <a:srgbClr val="002060"/>
                </a:solidFill>
                <a:latin typeface="Comic Sans MS" pitchFamily="66" charset="0"/>
              </a:rPr>
              <a:t>st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3 groups.  Examples:  </a:t>
            </a:r>
          </a:p>
          <a:p>
            <a:pPr indent="0">
              <a:buNone/>
            </a:pP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Wax</a:t>
            </a:r>
          </a:p>
          <a:p>
            <a:pPr indent="0">
              <a:buNone/>
            </a:pP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	Pigments (chlorophyll)  </a:t>
            </a:r>
          </a:p>
          <a:p>
            <a:pPr indent="0">
              <a:buNone/>
            </a:pP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Sterols (Steroids)</a:t>
            </a:r>
          </a:p>
          <a:p>
            <a:pPr indent="0">
              <a:buNone/>
            </a:pP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Cholesterols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4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Large organic molecules.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Also called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POLYMERS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Made up of smaller “building blocks” called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MONOMERS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Six functions of lipids: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b="1" dirty="0">
                <a:latin typeface="Comic Sans MS" pitchFamily="66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	Long term energy storage</a:t>
            </a:r>
          </a:p>
          <a:p>
            <a:pP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2.	Protection against heat loss (insulation)</a:t>
            </a:r>
          </a:p>
          <a:p>
            <a:pP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3.	Protection against physical shock</a:t>
            </a:r>
          </a:p>
          <a:p>
            <a:pP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4.	Protection against water loss</a:t>
            </a:r>
          </a:p>
          <a:p>
            <a:pP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5.	Chemical messengers (hormones)</a:t>
            </a:r>
          </a:p>
          <a:p>
            <a:pP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6.	Major component of membranes 		(phospholipids)</a:t>
            </a:r>
            <a:endParaRPr lang="en-US" b="1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2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Think Pair Share- What are some real life examples of Proteins? 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6400800" cy="6858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Made up of Amino acids (20 different kinds)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 which are bonded together by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peptide bonds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polypeptides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). They are the building blocks.  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599"/>
            <a:ext cx="6400800" cy="1219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 levels of protein structure:</a:t>
            </a:r>
          </a:p>
          <a:p>
            <a:pPr>
              <a:buNone/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A.	Primary Structure</a:t>
            </a:r>
          </a:p>
          <a:p>
            <a:pPr>
              <a:buNone/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B.	Secondary Structure </a:t>
            </a:r>
          </a:p>
          <a:p>
            <a:pPr>
              <a:buNone/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C.	Tertiary Structure </a:t>
            </a:r>
          </a:p>
          <a:p>
            <a:pPr>
              <a:buNone/>
              <a:defRPr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D.	Quaternary Structure </a:t>
            </a:r>
            <a:endParaRPr lang="en-US" sz="2400" dirty="0">
              <a:solidFill>
                <a:srgbClr val="FF66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694" y="990600"/>
            <a:ext cx="684450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Primary Structure</a:t>
            </a:r>
            <a:endParaRPr lang="en-US" sz="44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212850" y="1905000"/>
            <a:ext cx="6559550" cy="182305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3600" b="1" dirty="0" smtClean="0">
                <a:latin typeface="Comic Sans MS" pitchFamily="66" charset="0"/>
              </a:rPr>
              <a:t>Amino acids bonded together by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peptide bonds (straight chains)</a:t>
            </a:r>
            <a:endParaRPr lang="en-US" b="1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66220-1891-4525-B6B8-C973FF65A8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728056"/>
            <a:ext cx="6997700" cy="2215544"/>
            <a:chOff x="593" y="2208"/>
            <a:chExt cx="4408" cy="1486"/>
          </a:xfrm>
        </p:grpSpPr>
        <p:sp>
          <p:nvSpPr>
            <p:cNvPr id="21510" name="Oval 5"/>
            <p:cNvSpPr>
              <a:spLocks noChangeArrowheads="1"/>
            </p:cNvSpPr>
            <p:nvPr/>
          </p:nvSpPr>
          <p:spPr bwMode="auto">
            <a:xfrm>
              <a:off x="593" y="2705"/>
              <a:ext cx="472" cy="42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1511" name="Oval 6"/>
            <p:cNvSpPr>
              <a:spLocks noChangeArrowheads="1"/>
            </p:cNvSpPr>
            <p:nvPr/>
          </p:nvSpPr>
          <p:spPr bwMode="auto">
            <a:xfrm>
              <a:off x="1361" y="2705"/>
              <a:ext cx="472" cy="42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1512" name="Oval 7"/>
            <p:cNvSpPr>
              <a:spLocks noChangeArrowheads="1"/>
            </p:cNvSpPr>
            <p:nvPr/>
          </p:nvSpPr>
          <p:spPr bwMode="auto">
            <a:xfrm>
              <a:off x="2129" y="2705"/>
              <a:ext cx="472" cy="42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1513" name="Oval 8"/>
            <p:cNvSpPr>
              <a:spLocks noChangeArrowheads="1"/>
            </p:cNvSpPr>
            <p:nvPr/>
          </p:nvSpPr>
          <p:spPr bwMode="auto">
            <a:xfrm>
              <a:off x="2945" y="2705"/>
              <a:ext cx="472" cy="42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3761" y="2705"/>
              <a:ext cx="472" cy="42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4529" y="2705"/>
              <a:ext cx="472" cy="42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1516" name="Rectangle 11"/>
            <p:cNvSpPr>
              <a:spLocks noChangeArrowheads="1"/>
            </p:cNvSpPr>
            <p:nvPr/>
          </p:nvSpPr>
          <p:spPr bwMode="auto">
            <a:xfrm>
              <a:off x="624" y="2784"/>
              <a:ext cx="43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aa1</a:t>
              </a:r>
            </a:p>
          </p:txBody>
        </p:sp>
        <p:sp>
          <p:nvSpPr>
            <p:cNvPr id="21517" name="Rectangle 12"/>
            <p:cNvSpPr>
              <a:spLocks noChangeArrowheads="1"/>
            </p:cNvSpPr>
            <p:nvPr/>
          </p:nvSpPr>
          <p:spPr bwMode="auto">
            <a:xfrm>
              <a:off x="1392" y="2784"/>
              <a:ext cx="43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aa2</a:t>
              </a:r>
            </a:p>
          </p:txBody>
        </p:sp>
        <p:sp>
          <p:nvSpPr>
            <p:cNvPr id="21518" name="Rectangle 13"/>
            <p:cNvSpPr>
              <a:spLocks noChangeArrowheads="1"/>
            </p:cNvSpPr>
            <p:nvPr/>
          </p:nvSpPr>
          <p:spPr bwMode="auto">
            <a:xfrm>
              <a:off x="2160" y="2784"/>
              <a:ext cx="43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/>
                <a:t>aa3</a:t>
              </a:r>
            </a:p>
          </p:txBody>
        </p:sp>
        <p:sp>
          <p:nvSpPr>
            <p:cNvPr id="21519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43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/>
                <a:t>aa4</a:t>
              </a:r>
            </a:p>
          </p:txBody>
        </p:sp>
        <p:sp>
          <p:nvSpPr>
            <p:cNvPr id="21520" name="Rectangle 15"/>
            <p:cNvSpPr>
              <a:spLocks noChangeArrowheads="1"/>
            </p:cNvSpPr>
            <p:nvPr/>
          </p:nvSpPr>
          <p:spPr bwMode="auto">
            <a:xfrm>
              <a:off x="3792" y="2784"/>
              <a:ext cx="43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/>
                <a:t>aa5</a:t>
              </a:r>
            </a:p>
          </p:txBody>
        </p:sp>
        <p:sp>
          <p:nvSpPr>
            <p:cNvPr id="21521" name="Rectangle 16"/>
            <p:cNvSpPr>
              <a:spLocks noChangeArrowheads="1"/>
            </p:cNvSpPr>
            <p:nvPr/>
          </p:nvSpPr>
          <p:spPr bwMode="auto">
            <a:xfrm>
              <a:off x="4560" y="2784"/>
              <a:ext cx="43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 dirty="0"/>
                <a:t>aa6</a:t>
              </a:r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1853" y="2941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Line 18"/>
            <p:cNvSpPr>
              <a:spLocks noChangeShapeType="1"/>
            </p:cNvSpPr>
            <p:nvPr/>
          </p:nvSpPr>
          <p:spPr bwMode="auto">
            <a:xfrm>
              <a:off x="1085" y="2941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19"/>
            <p:cNvSpPr>
              <a:spLocks noChangeShapeType="1"/>
            </p:cNvSpPr>
            <p:nvPr/>
          </p:nvSpPr>
          <p:spPr bwMode="auto">
            <a:xfrm>
              <a:off x="2621" y="2941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Line 20"/>
            <p:cNvSpPr>
              <a:spLocks noChangeShapeType="1"/>
            </p:cNvSpPr>
            <p:nvPr/>
          </p:nvSpPr>
          <p:spPr bwMode="auto">
            <a:xfrm>
              <a:off x="3437" y="2941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Line 21"/>
            <p:cNvSpPr>
              <a:spLocks noChangeShapeType="1"/>
            </p:cNvSpPr>
            <p:nvPr/>
          </p:nvSpPr>
          <p:spPr bwMode="auto">
            <a:xfrm>
              <a:off x="4253" y="2941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Rectangle 22"/>
            <p:cNvSpPr>
              <a:spLocks noChangeArrowheads="1"/>
            </p:cNvSpPr>
            <p:nvPr/>
          </p:nvSpPr>
          <p:spPr bwMode="auto">
            <a:xfrm>
              <a:off x="864" y="3408"/>
              <a:ext cx="14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333399"/>
                  </a:solidFill>
                </a:rPr>
                <a:t>Peptide Bonds</a:t>
              </a:r>
            </a:p>
          </p:txBody>
        </p:sp>
        <p:sp>
          <p:nvSpPr>
            <p:cNvPr id="21528" name="Freeform 23"/>
            <p:cNvSpPr>
              <a:spLocks/>
            </p:cNvSpPr>
            <p:nvPr/>
          </p:nvSpPr>
          <p:spPr bwMode="auto">
            <a:xfrm>
              <a:off x="1189" y="3049"/>
              <a:ext cx="73" cy="325"/>
            </a:xfrm>
            <a:custGeom>
              <a:avLst/>
              <a:gdLst>
                <a:gd name="T0" fmla="*/ 72 w 73"/>
                <a:gd name="T1" fmla="*/ 324 h 325"/>
                <a:gd name="T2" fmla="*/ 60 w 73"/>
                <a:gd name="T3" fmla="*/ 288 h 325"/>
                <a:gd name="T4" fmla="*/ 48 w 73"/>
                <a:gd name="T5" fmla="*/ 252 h 325"/>
                <a:gd name="T6" fmla="*/ 36 w 73"/>
                <a:gd name="T7" fmla="*/ 216 h 325"/>
                <a:gd name="T8" fmla="*/ 24 w 73"/>
                <a:gd name="T9" fmla="*/ 180 h 325"/>
                <a:gd name="T10" fmla="*/ 24 w 73"/>
                <a:gd name="T11" fmla="*/ 144 h 325"/>
                <a:gd name="T12" fmla="*/ 12 w 73"/>
                <a:gd name="T13" fmla="*/ 108 h 325"/>
                <a:gd name="T14" fmla="*/ 0 w 73"/>
                <a:gd name="T15" fmla="*/ 72 h 325"/>
                <a:gd name="T16" fmla="*/ 0 w 73"/>
                <a:gd name="T17" fmla="*/ 36 h 325"/>
                <a:gd name="T18" fmla="*/ 0 w 73"/>
                <a:gd name="T19" fmla="*/ 0 h 3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325"/>
                <a:gd name="T32" fmla="*/ 73 w 73"/>
                <a:gd name="T33" fmla="*/ 325 h 3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325">
                  <a:moveTo>
                    <a:pt x="72" y="324"/>
                  </a:moveTo>
                  <a:lnTo>
                    <a:pt x="60" y="288"/>
                  </a:lnTo>
                  <a:lnTo>
                    <a:pt x="48" y="252"/>
                  </a:lnTo>
                  <a:lnTo>
                    <a:pt x="36" y="216"/>
                  </a:lnTo>
                  <a:lnTo>
                    <a:pt x="24" y="180"/>
                  </a:lnTo>
                  <a:lnTo>
                    <a:pt x="24" y="144"/>
                  </a:lnTo>
                  <a:lnTo>
                    <a:pt x="12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4"/>
            <p:cNvSpPr>
              <a:spLocks/>
            </p:cNvSpPr>
            <p:nvPr/>
          </p:nvSpPr>
          <p:spPr bwMode="auto">
            <a:xfrm>
              <a:off x="1885" y="3133"/>
              <a:ext cx="73" cy="289"/>
            </a:xfrm>
            <a:custGeom>
              <a:avLst/>
              <a:gdLst>
                <a:gd name="T0" fmla="*/ 0 w 73"/>
                <a:gd name="T1" fmla="*/ 288 h 289"/>
                <a:gd name="T2" fmla="*/ 24 w 73"/>
                <a:gd name="T3" fmla="*/ 252 h 289"/>
                <a:gd name="T4" fmla="*/ 36 w 73"/>
                <a:gd name="T5" fmla="*/ 216 h 289"/>
                <a:gd name="T6" fmla="*/ 48 w 73"/>
                <a:gd name="T7" fmla="*/ 180 h 289"/>
                <a:gd name="T8" fmla="*/ 60 w 73"/>
                <a:gd name="T9" fmla="*/ 144 h 289"/>
                <a:gd name="T10" fmla="*/ 60 w 73"/>
                <a:gd name="T11" fmla="*/ 108 h 289"/>
                <a:gd name="T12" fmla="*/ 72 w 73"/>
                <a:gd name="T13" fmla="*/ 72 h 289"/>
                <a:gd name="T14" fmla="*/ 72 w 73"/>
                <a:gd name="T15" fmla="*/ 36 h 289"/>
                <a:gd name="T16" fmla="*/ 72 w 73"/>
                <a:gd name="T17" fmla="*/ 0 h 2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289"/>
                <a:gd name="T29" fmla="*/ 73 w 73"/>
                <a:gd name="T30" fmla="*/ 289 h 2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289">
                  <a:moveTo>
                    <a:pt x="0" y="288"/>
                  </a:moveTo>
                  <a:lnTo>
                    <a:pt x="24" y="252"/>
                  </a:lnTo>
                  <a:lnTo>
                    <a:pt x="36" y="216"/>
                  </a:lnTo>
                  <a:lnTo>
                    <a:pt x="48" y="180"/>
                  </a:lnTo>
                  <a:lnTo>
                    <a:pt x="60" y="144"/>
                  </a:lnTo>
                  <a:lnTo>
                    <a:pt x="60" y="108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2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25"/>
            <p:cNvSpPr>
              <a:spLocks noChangeArrowheads="1"/>
            </p:cNvSpPr>
            <p:nvPr/>
          </p:nvSpPr>
          <p:spPr bwMode="auto">
            <a:xfrm>
              <a:off x="1248" y="2208"/>
              <a:ext cx="12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Amino Acids (aa)</a:t>
              </a:r>
            </a:p>
          </p:txBody>
        </p:sp>
        <p:sp>
          <p:nvSpPr>
            <p:cNvPr id="21531" name="Line 26"/>
            <p:cNvSpPr>
              <a:spLocks noChangeShapeType="1"/>
            </p:cNvSpPr>
            <p:nvPr/>
          </p:nvSpPr>
          <p:spPr bwMode="auto">
            <a:xfrm flipV="1">
              <a:off x="989" y="2445"/>
              <a:ext cx="256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Line 27"/>
            <p:cNvSpPr>
              <a:spLocks noChangeShapeType="1"/>
            </p:cNvSpPr>
            <p:nvPr/>
          </p:nvSpPr>
          <p:spPr bwMode="auto">
            <a:xfrm>
              <a:off x="2880" y="2448"/>
              <a:ext cx="19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7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Structure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9956" y="1524000"/>
            <a:ext cx="7919244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latin typeface="Comic Sans MS" pitchFamily="66" charset="0"/>
              </a:rPr>
              <a:t>3-dimensional folding arrangement of a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primary structure</a:t>
            </a:r>
            <a:r>
              <a:rPr lang="en-US" sz="3200" b="1" dirty="0" smtClean="0">
                <a:latin typeface="Comic Sans MS" pitchFamily="66" charset="0"/>
              </a:rPr>
              <a:t> into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coils</a:t>
            </a:r>
            <a:r>
              <a:rPr lang="en-US" sz="3200" b="1" dirty="0" smtClean="0">
                <a:latin typeface="Comic Sans MS" pitchFamily="66" charset="0"/>
              </a:rPr>
              <a:t> and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pleats</a:t>
            </a:r>
            <a:r>
              <a:rPr lang="en-US" sz="3200" b="1" dirty="0" smtClean="0">
                <a:latin typeface="Comic Sans MS" pitchFamily="66" charset="0"/>
              </a:rPr>
              <a:t> held together by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hydrogen bonds</a:t>
            </a:r>
            <a:r>
              <a:rPr lang="en-US" sz="3200" b="1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F1C97-6B11-4EEA-A75D-6D28B2F974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924300"/>
            <a:ext cx="3505200" cy="2667000"/>
            <a:chOff x="0" y="2304"/>
            <a:chExt cx="2208" cy="1680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2832"/>
              <a:ext cx="11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Alpha Helix</a:t>
              </a:r>
              <a:endParaRPr lang="en-US" b="1">
                <a:solidFill>
                  <a:srgbClr val="CC0000"/>
                </a:solidFill>
              </a:endParaRPr>
            </a:p>
          </p:txBody>
        </p:sp>
        <p:sp>
          <p:nvSpPr>
            <p:cNvPr id="22550" name="Freeform 6"/>
            <p:cNvSpPr>
              <a:spLocks/>
            </p:cNvSpPr>
            <p:nvPr/>
          </p:nvSpPr>
          <p:spPr bwMode="auto">
            <a:xfrm>
              <a:off x="1056" y="2304"/>
              <a:ext cx="1152" cy="1680"/>
            </a:xfrm>
            <a:custGeom>
              <a:avLst/>
              <a:gdLst>
                <a:gd name="T0" fmla="*/ 1081 w 1128"/>
                <a:gd name="T1" fmla="*/ 18 h 1912"/>
                <a:gd name="T2" fmla="*/ 372 w 1128"/>
                <a:gd name="T3" fmla="*/ 18 h 1912"/>
                <a:gd name="T4" fmla="*/ 208 w 1128"/>
                <a:gd name="T5" fmla="*/ 129 h 1912"/>
                <a:gd name="T6" fmla="*/ 1025 w 1128"/>
                <a:gd name="T7" fmla="*/ 218 h 1912"/>
                <a:gd name="T8" fmla="*/ 1081 w 1128"/>
                <a:gd name="T9" fmla="*/ 129 h 1912"/>
                <a:gd name="T10" fmla="*/ 208 w 1128"/>
                <a:gd name="T11" fmla="*/ 239 h 1912"/>
                <a:gd name="T12" fmla="*/ 208 w 1128"/>
                <a:gd name="T13" fmla="*/ 328 h 1912"/>
                <a:gd name="T14" fmla="*/ 1025 w 1128"/>
                <a:gd name="T15" fmla="*/ 416 h 1912"/>
                <a:gd name="T16" fmla="*/ 1081 w 1128"/>
                <a:gd name="T17" fmla="*/ 328 h 1912"/>
                <a:gd name="T18" fmla="*/ 208 w 1128"/>
                <a:gd name="T19" fmla="*/ 438 h 1912"/>
                <a:gd name="T20" fmla="*/ 208 w 1128"/>
                <a:gd name="T21" fmla="*/ 548 h 1912"/>
                <a:gd name="T22" fmla="*/ 1081 w 1128"/>
                <a:gd name="T23" fmla="*/ 615 h 1912"/>
                <a:gd name="T24" fmla="*/ 1135 w 1128"/>
                <a:gd name="T25" fmla="*/ 504 h 1912"/>
                <a:gd name="T26" fmla="*/ 208 w 1128"/>
                <a:gd name="T27" fmla="*/ 658 h 1912"/>
                <a:gd name="T28" fmla="*/ 154 w 1128"/>
                <a:gd name="T29" fmla="*/ 792 h 1912"/>
                <a:gd name="T30" fmla="*/ 1135 w 1128"/>
                <a:gd name="T31" fmla="*/ 792 h 1912"/>
                <a:gd name="T32" fmla="*/ 1025 w 1128"/>
                <a:gd name="T33" fmla="*/ 703 h 1912"/>
                <a:gd name="T34" fmla="*/ 100 w 1128"/>
                <a:gd name="T35" fmla="*/ 880 h 19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8"/>
                <a:gd name="T55" fmla="*/ 0 h 1912"/>
                <a:gd name="T56" fmla="*/ 1128 w 1128"/>
                <a:gd name="T57" fmla="*/ 1912 h 19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8" h="1912">
                  <a:moveTo>
                    <a:pt x="952" y="40"/>
                  </a:moveTo>
                  <a:cubicBezTo>
                    <a:pt x="704" y="20"/>
                    <a:pt x="456" y="0"/>
                    <a:pt x="328" y="40"/>
                  </a:cubicBezTo>
                  <a:cubicBezTo>
                    <a:pt x="200" y="80"/>
                    <a:pt x="88" y="208"/>
                    <a:pt x="184" y="280"/>
                  </a:cubicBezTo>
                  <a:cubicBezTo>
                    <a:pt x="280" y="352"/>
                    <a:pt x="776" y="472"/>
                    <a:pt x="904" y="472"/>
                  </a:cubicBezTo>
                  <a:cubicBezTo>
                    <a:pt x="1032" y="472"/>
                    <a:pt x="1072" y="272"/>
                    <a:pt x="952" y="280"/>
                  </a:cubicBezTo>
                  <a:cubicBezTo>
                    <a:pt x="832" y="288"/>
                    <a:pt x="312" y="448"/>
                    <a:pt x="184" y="520"/>
                  </a:cubicBezTo>
                  <a:cubicBezTo>
                    <a:pt x="56" y="592"/>
                    <a:pt x="64" y="648"/>
                    <a:pt x="184" y="712"/>
                  </a:cubicBezTo>
                  <a:cubicBezTo>
                    <a:pt x="304" y="776"/>
                    <a:pt x="776" y="904"/>
                    <a:pt x="904" y="904"/>
                  </a:cubicBezTo>
                  <a:cubicBezTo>
                    <a:pt x="1032" y="904"/>
                    <a:pt x="1072" y="704"/>
                    <a:pt x="952" y="712"/>
                  </a:cubicBezTo>
                  <a:cubicBezTo>
                    <a:pt x="832" y="720"/>
                    <a:pt x="312" y="872"/>
                    <a:pt x="184" y="952"/>
                  </a:cubicBezTo>
                  <a:cubicBezTo>
                    <a:pt x="56" y="1032"/>
                    <a:pt x="56" y="1128"/>
                    <a:pt x="184" y="1192"/>
                  </a:cubicBezTo>
                  <a:cubicBezTo>
                    <a:pt x="312" y="1256"/>
                    <a:pt x="816" y="1352"/>
                    <a:pt x="952" y="1336"/>
                  </a:cubicBezTo>
                  <a:cubicBezTo>
                    <a:pt x="1088" y="1320"/>
                    <a:pt x="1128" y="1080"/>
                    <a:pt x="1000" y="1096"/>
                  </a:cubicBezTo>
                  <a:cubicBezTo>
                    <a:pt x="872" y="1112"/>
                    <a:pt x="328" y="1328"/>
                    <a:pt x="184" y="1432"/>
                  </a:cubicBezTo>
                  <a:cubicBezTo>
                    <a:pt x="40" y="1536"/>
                    <a:pt x="0" y="1672"/>
                    <a:pt x="136" y="1720"/>
                  </a:cubicBezTo>
                  <a:cubicBezTo>
                    <a:pt x="272" y="1768"/>
                    <a:pt x="872" y="1752"/>
                    <a:pt x="1000" y="1720"/>
                  </a:cubicBezTo>
                  <a:cubicBezTo>
                    <a:pt x="1128" y="1688"/>
                    <a:pt x="1056" y="1496"/>
                    <a:pt x="904" y="1528"/>
                  </a:cubicBezTo>
                  <a:cubicBezTo>
                    <a:pt x="752" y="1560"/>
                    <a:pt x="420" y="1736"/>
                    <a:pt x="88" y="1912"/>
                  </a:cubicBez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7"/>
            <p:cNvSpPr>
              <a:spLocks noChangeShapeType="1"/>
            </p:cNvSpPr>
            <p:nvPr/>
          </p:nvSpPr>
          <p:spPr bwMode="auto">
            <a:xfrm flipV="1">
              <a:off x="2112" y="3456"/>
              <a:ext cx="0" cy="24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8"/>
            <p:cNvSpPr>
              <a:spLocks noChangeShapeType="1"/>
            </p:cNvSpPr>
            <p:nvPr/>
          </p:nvSpPr>
          <p:spPr bwMode="auto">
            <a:xfrm>
              <a:off x="2112" y="3024"/>
              <a:ext cx="0" cy="24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9"/>
            <p:cNvSpPr>
              <a:spLocks noChangeShapeType="1"/>
            </p:cNvSpPr>
            <p:nvPr/>
          </p:nvSpPr>
          <p:spPr bwMode="auto">
            <a:xfrm>
              <a:off x="2112" y="2640"/>
              <a:ext cx="0" cy="336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343400" y="3657600"/>
            <a:ext cx="4449763" cy="2054225"/>
            <a:chOff x="2736" y="2304"/>
            <a:chExt cx="2803" cy="1294"/>
          </a:xfrm>
        </p:grpSpPr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3696" y="3312"/>
              <a:ext cx="184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Beta Pleated Sheet</a:t>
              </a:r>
              <a:endPara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auto">
            <a:xfrm>
              <a:off x="2736" y="2304"/>
              <a:ext cx="2448" cy="432"/>
            </a:xfrm>
            <a:custGeom>
              <a:avLst/>
              <a:gdLst>
                <a:gd name="T0" fmla="*/ 0 w 2448"/>
                <a:gd name="T1" fmla="*/ 432 h 432"/>
                <a:gd name="T2" fmla="*/ 72 w 2448"/>
                <a:gd name="T3" fmla="*/ 360 h 432"/>
                <a:gd name="T4" fmla="*/ 108 w 2448"/>
                <a:gd name="T5" fmla="*/ 336 h 432"/>
                <a:gd name="T6" fmla="*/ 216 w 2448"/>
                <a:gd name="T7" fmla="*/ 240 h 432"/>
                <a:gd name="T8" fmla="*/ 276 w 2448"/>
                <a:gd name="T9" fmla="*/ 180 h 432"/>
                <a:gd name="T10" fmla="*/ 300 w 2448"/>
                <a:gd name="T11" fmla="*/ 144 h 432"/>
                <a:gd name="T12" fmla="*/ 336 w 2448"/>
                <a:gd name="T13" fmla="*/ 120 h 432"/>
                <a:gd name="T14" fmla="*/ 372 w 2448"/>
                <a:gd name="T15" fmla="*/ 84 h 432"/>
                <a:gd name="T16" fmla="*/ 396 w 2448"/>
                <a:gd name="T17" fmla="*/ 48 h 432"/>
                <a:gd name="T18" fmla="*/ 864 w 2448"/>
                <a:gd name="T19" fmla="*/ 432 h 432"/>
                <a:gd name="T20" fmla="*/ 1248 w 2448"/>
                <a:gd name="T21" fmla="*/ 48 h 432"/>
                <a:gd name="T22" fmla="*/ 1680 w 2448"/>
                <a:gd name="T23" fmla="*/ 432 h 432"/>
                <a:gd name="T24" fmla="*/ 2016 w 2448"/>
                <a:gd name="T25" fmla="*/ 0 h 432"/>
                <a:gd name="T26" fmla="*/ 2448 w 2448"/>
                <a:gd name="T27" fmla="*/ 432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8"/>
                <a:gd name="T43" fmla="*/ 0 h 432"/>
                <a:gd name="T44" fmla="*/ 2448 w 2448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8" h="432">
                  <a:moveTo>
                    <a:pt x="0" y="432"/>
                  </a:moveTo>
                  <a:cubicBezTo>
                    <a:pt x="24" y="408"/>
                    <a:pt x="44" y="379"/>
                    <a:pt x="72" y="360"/>
                  </a:cubicBezTo>
                  <a:cubicBezTo>
                    <a:pt x="84" y="352"/>
                    <a:pt x="97" y="346"/>
                    <a:pt x="108" y="336"/>
                  </a:cubicBezTo>
                  <a:cubicBezTo>
                    <a:pt x="231" y="226"/>
                    <a:pt x="134" y="294"/>
                    <a:pt x="216" y="240"/>
                  </a:cubicBezTo>
                  <a:cubicBezTo>
                    <a:pt x="280" y="144"/>
                    <a:pt x="196" y="260"/>
                    <a:pt x="276" y="180"/>
                  </a:cubicBezTo>
                  <a:cubicBezTo>
                    <a:pt x="286" y="170"/>
                    <a:pt x="290" y="154"/>
                    <a:pt x="300" y="144"/>
                  </a:cubicBezTo>
                  <a:cubicBezTo>
                    <a:pt x="310" y="134"/>
                    <a:pt x="325" y="129"/>
                    <a:pt x="336" y="120"/>
                  </a:cubicBezTo>
                  <a:cubicBezTo>
                    <a:pt x="349" y="109"/>
                    <a:pt x="361" y="97"/>
                    <a:pt x="372" y="84"/>
                  </a:cubicBezTo>
                  <a:cubicBezTo>
                    <a:pt x="381" y="73"/>
                    <a:pt x="396" y="48"/>
                    <a:pt x="396" y="48"/>
                  </a:cubicBezTo>
                  <a:lnTo>
                    <a:pt x="864" y="432"/>
                  </a:lnTo>
                  <a:lnTo>
                    <a:pt x="1248" y="48"/>
                  </a:lnTo>
                  <a:lnTo>
                    <a:pt x="1680" y="432"/>
                  </a:lnTo>
                  <a:lnTo>
                    <a:pt x="2016" y="0"/>
                  </a:lnTo>
                  <a:lnTo>
                    <a:pt x="2448" y="432"/>
                  </a:lnTo>
                </a:path>
              </a:pathLst>
            </a:custGeom>
            <a:noFill/>
            <a:ln w="57150">
              <a:solidFill>
                <a:srgbClr val="00CC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auto">
            <a:xfrm>
              <a:off x="2736" y="2784"/>
              <a:ext cx="2448" cy="432"/>
            </a:xfrm>
            <a:custGeom>
              <a:avLst/>
              <a:gdLst>
                <a:gd name="T0" fmla="*/ 0 w 2448"/>
                <a:gd name="T1" fmla="*/ 432 h 432"/>
                <a:gd name="T2" fmla="*/ 72 w 2448"/>
                <a:gd name="T3" fmla="*/ 360 h 432"/>
                <a:gd name="T4" fmla="*/ 108 w 2448"/>
                <a:gd name="T5" fmla="*/ 336 h 432"/>
                <a:gd name="T6" fmla="*/ 216 w 2448"/>
                <a:gd name="T7" fmla="*/ 240 h 432"/>
                <a:gd name="T8" fmla="*/ 276 w 2448"/>
                <a:gd name="T9" fmla="*/ 180 h 432"/>
                <a:gd name="T10" fmla="*/ 300 w 2448"/>
                <a:gd name="T11" fmla="*/ 144 h 432"/>
                <a:gd name="T12" fmla="*/ 336 w 2448"/>
                <a:gd name="T13" fmla="*/ 120 h 432"/>
                <a:gd name="T14" fmla="*/ 372 w 2448"/>
                <a:gd name="T15" fmla="*/ 84 h 432"/>
                <a:gd name="T16" fmla="*/ 396 w 2448"/>
                <a:gd name="T17" fmla="*/ 48 h 432"/>
                <a:gd name="T18" fmla="*/ 864 w 2448"/>
                <a:gd name="T19" fmla="*/ 432 h 432"/>
                <a:gd name="T20" fmla="*/ 1248 w 2448"/>
                <a:gd name="T21" fmla="*/ 48 h 432"/>
                <a:gd name="T22" fmla="*/ 1680 w 2448"/>
                <a:gd name="T23" fmla="*/ 432 h 432"/>
                <a:gd name="T24" fmla="*/ 2016 w 2448"/>
                <a:gd name="T25" fmla="*/ 0 h 432"/>
                <a:gd name="T26" fmla="*/ 2448 w 2448"/>
                <a:gd name="T27" fmla="*/ 432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8"/>
                <a:gd name="T43" fmla="*/ 0 h 432"/>
                <a:gd name="T44" fmla="*/ 2448 w 2448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8" h="432">
                  <a:moveTo>
                    <a:pt x="0" y="432"/>
                  </a:moveTo>
                  <a:cubicBezTo>
                    <a:pt x="24" y="408"/>
                    <a:pt x="44" y="379"/>
                    <a:pt x="72" y="360"/>
                  </a:cubicBezTo>
                  <a:cubicBezTo>
                    <a:pt x="84" y="352"/>
                    <a:pt x="97" y="346"/>
                    <a:pt x="108" y="336"/>
                  </a:cubicBezTo>
                  <a:cubicBezTo>
                    <a:pt x="231" y="226"/>
                    <a:pt x="134" y="294"/>
                    <a:pt x="216" y="240"/>
                  </a:cubicBezTo>
                  <a:cubicBezTo>
                    <a:pt x="280" y="144"/>
                    <a:pt x="196" y="260"/>
                    <a:pt x="276" y="180"/>
                  </a:cubicBezTo>
                  <a:cubicBezTo>
                    <a:pt x="286" y="170"/>
                    <a:pt x="290" y="154"/>
                    <a:pt x="300" y="144"/>
                  </a:cubicBezTo>
                  <a:cubicBezTo>
                    <a:pt x="310" y="134"/>
                    <a:pt x="325" y="129"/>
                    <a:pt x="336" y="120"/>
                  </a:cubicBezTo>
                  <a:cubicBezTo>
                    <a:pt x="349" y="109"/>
                    <a:pt x="361" y="97"/>
                    <a:pt x="372" y="84"/>
                  </a:cubicBezTo>
                  <a:cubicBezTo>
                    <a:pt x="381" y="73"/>
                    <a:pt x="396" y="48"/>
                    <a:pt x="396" y="48"/>
                  </a:cubicBezTo>
                  <a:lnTo>
                    <a:pt x="864" y="432"/>
                  </a:lnTo>
                  <a:lnTo>
                    <a:pt x="1248" y="48"/>
                  </a:lnTo>
                  <a:lnTo>
                    <a:pt x="1680" y="432"/>
                  </a:lnTo>
                  <a:lnTo>
                    <a:pt x="2016" y="0"/>
                  </a:lnTo>
                  <a:lnTo>
                    <a:pt x="2448" y="432"/>
                  </a:lnTo>
                </a:path>
              </a:pathLst>
            </a:custGeom>
            <a:noFill/>
            <a:ln w="57150">
              <a:solidFill>
                <a:srgbClr val="00CC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2736" y="2736"/>
              <a:ext cx="0" cy="48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3120" y="2400"/>
              <a:ext cx="0" cy="48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3600" y="2736"/>
              <a:ext cx="0" cy="48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3984" y="2352"/>
              <a:ext cx="0" cy="48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4416" y="2736"/>
              <a:ext cx="0" cy="48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4752" y="2304"/>
              <a:ext cx="0" cy="48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>
              <a:off x="5184" y="2736"/>
              <a:ext cx="0" cy="48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505200" y="4648200"/>
            <a:ext cx="3549650" cy="1749425"/>
            <a:chOff x="2208" y="2928"/>
            <a:chExt cx="2236" cy="1102"/>
          </a:xfrm>
        </p:grpSpPr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784" y="3744"/>
              <a:ext cx="16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  <a:endParaRPr lang="en-US" b="1"/>
            </a:p>
          </p:txBody>
        </p:sp>
        <p:sp>
          <p:nvSpPr>
            <p:cNvPr id="22537" name="Line 23"/>
            <p:cNvSpPr>
              <a:spLocks noChangeShapeType="1"/>
            </p:cNvSpPr>
            <p:nvPr/>
          </p:nvSpPr>
          <p:spPr bwMode="auto">
            <a:xfrm flipH="1" flipV="1">
              <a:off x="2208" y="3552"/>
              <a:ext cx="528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24"/>
            <p:cNvSpPr>
              <a:spLocks noChangeShapeType="1"/>
            </p:cNvSpPr>
            <p:nvPr/>
          </p:nvSpPr>
          <p:spPr bwMode="auto">
            <a:xfrm flipV="1">
              <a:off x="2976" y="2928"/>
              <a:ext cx="576" cy="816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39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7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Structure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534400" cy="2438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Secondary structures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bent</a:t>
            </a:r>
            <a:r>
              <a:rPr lang="en-US" sz="3200" b="1" dirty="0" smtClean="0">
                <a:latin typeface="Comic Sans MS" pitchFamily="66" charset="0"/>
              </a:rPr>
              <a:t> and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folded</a:t>
            </a:r>
            <a:r>
              <a:rPr lang="en-US" sz="3200" b="1" dirty="0" smtClean="0">
                <a:latin typeface="Comic Sans MS" pitchFamily="66" charset="0"/>
              </a:rPr>
              <a:t> into a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more complex 3-D arrangement</a:t>
            </a:r>
            <a:r>
              <a:rPr lang="en-US" sz="3200" b="1" dirty="0" smtClean="0">
                <a:latin typeface="Comic Sans MS" pitchFamily="66" charset="0"/>
              </a:rPr>
              <a:t> of joined polypeptides</a:t>
            </a:r>
          </a:p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Bonds:  H-bonds, ionic, disulfide bridges (S-S)</a:t>
            </a:r>
          </a:p>
          <a:p>
            <a:pPr eaLnBrk="1" hangingPunct="1">
              <a:defRPr/>
            </a:pPr>
            <a:r>
              <a:rPr lang="en-US" sz="3200" b="1" dirty="0" smtClean="0">
                <a:latin typeface="Comic Sans MS" pitchFamily="66" charset="0"/>
              </a:rPr>
              <a:t>Call a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“subunit”.</a:t>
            </a:r>
            <a:endParaRPr lang="en-US" sz="3200" b="1" dirty="0" smtClean="0">
              <a:latin typeface="Comic Sans MS" pitchFamily="66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10323-0D83-43C7-8653-90C3F98AE3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3810000" y="3124200"/>
            <a:ext cx="5030788" cy="3468688"/>
          </a:xfrm>
          <a:custGeom>
            <a:avLst/>
            <a:gdLst>
              <a:gd name="T0" fmla="*/ 2147483647 w 3169"/>
              <a:gd name="T1" fmla="*/ 0 h 2185"/>
              <a:gd name="T2" fmla="*/ 2147483647 w 3169"/>
              <a:gd name="T3" fmla="*/ 2147483647 h 2185"/>
              <a:gd name="T4" fmla="*/ 2147483647 w 3169"/>
              <a:gd name="T5" fmla="*/ 2147483647 h 2185"/>
              <a:gd name="T6" fmla="*/ 0 w 3169"/>
              <a:gd name="T7" fmla="*/ 2147483647 h 2185"/>
              <a:gd name="T8" fmla="*/ 2147483647 w 3169"/>
              <a:gd name="T9" fmla="*/ 2147483647 h 2185"/>
              <a:gd name="T10" fmla="*/ 2147483647 w 3169"/>
              <a:gd name="T11" fmla="*/ 2147483647 h 2185"/>
              <a:gd name="T12" fmla="*/ 2147483647 w 3169"/>
              <a:gd name="T13" fmla="*/ 2147483647 h 2185"/>
              <a:gd name="T14" fmla="*/ 2147483647 w 3169"/>
              <a:gd name="T15" fmla="*/ 2147483647 h 2185"/>
              <a:gd name="T16" fmla="*/ 2147483647 w 3169"/>
              <a:gd name="T17" fmla="*/ 2147483647 h 2185"/>
              <a:gd name="T18" fmla="*/ 2147483647 w 3169"/>
              <a:gd name="T19" fmla="*/ 2147483647 h 2185"/>
              <a:gd name="T20" fmla="*/ 2147483647 w 3169"/>
              <a:gd name="T21" fmla="*/ 2147483647 h 2185"/>
              <a:gd name="T22" fmla="*/ 2147483647 w 3169"/>
              <a:gd name="T23" fmla="*/ 2147483647 h 2185"/>
              <a:gd name="T24" fmla="*/ 2147483647 w 3169"/>
              <a:gd name="T25" fmla="*/ 2147483647 h 2185"/>
              <a:gd name="T26" fmla="*/ 2147483647 w 3169"/>
              <a:gd name="T27" fmla="*/ 2147483647 h 2185"/>
              <a:gd name="T28" fmla="*/ 2147483647 w 3169"/>
              <a:gd name="T29" fmla="*/ 2147483647 h 2185"/>
              <a:gd name="T30" fmla="*/ 2147483647 w 3169"/>
              <a:gd name="T31" fmla="*/ 2147483647 h 2185"/>
              <a:gd name="T32" fmla="*/ 2147483647 w 3169"/>
              <a:gd name="T33" fmla="*/ 2147483647 h 2185"/>
              <a:gd name="T34" fmla="*/ 2147483647 w 3169"/>
              <a:gd name="T35" fmla="*/ 2147483647 h 2185"/>
              <a:gd name="T36" fmla="*/ 2147483647 w 3169"/>
              <a:gd name="T37" fmla="*/ 2147483647 h 2185"/>
              <a:gd name="T38" fmla="*/ 2147483647 w 3169"/>
              <a:gd name="T39" fmla="*/ 2147483647 h 2185"/>
              <a:gd name="T40" fmla="*/ 2147483647 w 3169"/>
              <a:gd name="T41" fmla="*/ 2147483647 h 2185"/>
              <a:gd name="T42" fmla="*/ 2147483647 w 3169"/>
              <a:gd name="T43" fmla="*/ 2147483647 h 2185"/>
              <a:gd name="T44" fmla="*/ 2147483647 w 3169"/>
              <a:gd name="T45" fmla="*/ 2147483647 h 2185"/>
              <a:gd name="T46" fmla="*/ 2147483647 w 3169"/>
              <a:gd name="T47" fmla="*/ 2147483647 h 2185"/>
              <a:gd name="T48" fmla="*/ 2147483647 w 3169"/>
              <a:gd name="T49" fmla="*/ 2147483647 h 2185"/>
              <a:gd name="T50" fmla="*/ 2147483647 w 3169"/>
              <a:gd name="T51" fmla="*/ 2147483647 h 2185"/>
              <a:gd name="T52" fmla="*/ 2147483647 w 3169"/>
              <a:gd name="T53" fmla="*/ 2147483647 h 2185"/>
              <a:gd name="T54" fmla="*/ 2147483647 w 3169"/>
              <a:gd name="T55" fmla="*/ 2147483647 h 2185"/>
              <a:gd name="T56" fmla="*/ 2147483647 w 3169"/>
              <a:gd name="T57" fmla="*/ 2147483647 h 2185"/>
              <a:gd name="T58" fmla="*/ 2147483647 w 3169"/>
              <a:gd name="T59" fmla="*/ 2147483647 h 2185"/>
              <a:gd name="T60" fmla="*/ 2147483647 w 3169"/>
              <a:gd name="T61" fmla="*/ 2147483647 h 2185"/>
              <a:gd name="T62" fmla="*/ 2147483647 w 3169"/>
              <a:gd name="T63" fmla="*/ 2147483647 h 2185"/>
              <a:gd name="T64" fmla="*/ 2147483647 w 3169"/>
              <a:gd name="T65" fmla="*/ 2147483647 h 2185"/>
              <a:gd name="T66" fmla="*/ 2147483647 w 3169"/>
              <a:gd name="T67" fmla="*/ 2147483647 h 2185"/>
              <a:gd name="T68" fmla="*/ 2147483647 w 3169"/>
              <a:gd name="T69" fmla="*/ 2147483647 h 2185"/>
              <a:gd name="T70" fmla="*/ 2147483647 w 3169"/>
              <a:gd name="T71" fmla="*/ 2147483647 h 2185"/>
              <a:gd name="T72" fmla="*/ 2147483647 w 3169"/>
              <a:gd name="T73" fmla="*/ 2147483647 h 2185"/>
              <a:gd name="T74" fmla="*/ 2147483647 w 3169"/>
              <a:gd name="T75" fmla="*/ 2147483647 h 2185"/>
              <a:gd name="T76" fmla="*/ 2147483647 w 3169"/>
              <a:gd name="T77" fmla="*/ 2147483647 h 2185"/>
              <a:gd name="T78" fmla="*/ 2147483647 w 3169"/>
              <a:gd name="T79" fmla="*/ 2147483647 h 2185"/>
              <a:gd name="T80" fmla="*/ 2147483647 w 3169"/>
              <a:gd name="T81" fmla="*/ 2147483647 h 2185"/>
              <a:gd name="T82" fmla="*/ 2147483647 w 3169"/>
              <a:gd name="T83" fmla="*/ 2147483647 h 2185"/>
              <a:gd name="T84" fmla="*/ 2147483647 w 3169"/>
              <a:gd name="T85" fmla="*/ 2147483647 h 2185"/>
              <a:gd name="T86" fmla="*/ 2147483647 w 3169"/>
              <a:gd name="T87" fmla="*/ 2147483647 h 2185"/>
              <a:gd name="T88" fmla="*/ 2147483647 w 3169"/>
              <a:gd name="T89" fmla="*/ 2147483647 h 2185"/>
              <a:gd name="T90" fmla="*/ 2147483647 w 3169"/>
              <a:gd name="T91" fmla="*/ 2147483647 h 2185"/>
              <a:gd name="T92" fmla="*/ 2147483647 w 3169"/>
              <a:gd name="T93" fmla="*/ 2147483647 h 2185"/>
              <a:gd name="T94" fmla="*/ 2147483647 w 3169"/>
              <a:gd name="T95" fmla="*/ 2147483647 h 2185"/>
              <a:gd name="T96" fmla="*/ 2147483647 w 3169"/>
              <a:gd name="T97" fmla="*/ 2147483647 h 2185"/>
              <a:gd name="T98" fmla="*/ 2147483647 w 3169"/>
              <a:gd name="T99" fmla="*/ 2147483647 h 2185"/>
              <a:gd name="T100" fmla="*/ 2147483647 w 3169"/>
              <a:gd name="T101" fmla="*/ 2147483647 h 2185"/>
              <a:gd name="T102" fmla="*/ 2147483647 w 3169"/>
              <a:gd name="T103" fmla="*/ 2147483647 h 2185"/>
              <a:gd name="T104" fmla="*/ 2147483647 w 3169"/>
              <a:gd name="T105" fmla="*/ 2147483647 h 2185"/>
              <a:gd name="T106" fmla="*/ 2147483647 w 3169"/>
              <a:gd name="T107" fmla="*/ 2147483647 h 2185"/>
              <a:gd name="T108" fmla="*/ 2147483647 w 3169"/>
              <a:gd name="T109" fmla="*/ 2147483647 h 2185"/>
              <a:gd name="T110" fmla="*/ 2147483647 w 3169"/>
              <a:gd name="T111" fmla="*/ 2147483647 h 2185"/>
              <a:gd name="T112" fmla="*/ 2147483647 w 3169"/>
              <a:gd name="T113" fmla="*/ 2147483647 h 2185"/>
              <a:gd name="T114" fmla="*/ 2147483647 w 3169"/>
              <a:gd name="T115" fmla="*/ 2147483647 h 21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69"/>
              <a:gd name="T175" fmla="*/ 0 h 2185"/>
              <a:gd name="T176" fmla="*/ 3169 w 3169"/>
              <a:gd name="T177" fmla="*/ 2185 h 21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69" h="2185">
                <a:moveTo>
                  <a:pt x="1908" y="0"/>
                </a:moveTo>
                <a:lnTo>
                  <a:pt x="1872" y="24"/>
                </a:lnTo>
                <a:lnTo>
                  <a:pt x="1824" y="24"/>
                </a:lnTo>
                <a:lnTo>
                  <a:pt x="1752" y="12"/>
                </a:lnTo>
                <a:lnTo>
                  <a:pt x="1680" y="12"/>
                </a:lnTo>
                <a:lnTo>
                  <a:pt x="1644" y="12"/>
                </a:lnTo>
                <a:lnTo>
                  <a:pt x="1608" y="0"/>
                </a:lnTo>
                <a:lnTo>
                  <a:pt x="1572" y="0"/>
                </a:lnTo>
                <a:lnTo>
                  <a:pt x="1536" y="0"/>
                </a:lnTo>
                <a:lnTo>
                  <a:pt x="1500" y="0"/>
                </a:lnTo>
                <a:lnTo>
                  <a:pt x="1404" y="0"/>
                </a:lnTo>
                <a:lnTo>
                  <a:pt x="1332" y="0"/>
                </a:lnTo>
                <a:lnTo>
                  <a:pt x="1260" y="0"/>
                </a:lnTo>
                <a:lnTo>
                  <a:pt x="1188" y="12"/>
                </a:lnTo>
                <a:lnTo>
                  <a:pt x="1116" y="12"/>
                </a:lnTo>
                <a:lnTo>
                  <a:pt x="1044" y="12"/>
                </a:lnTo>
                <a:lnTo>
                  <a:pt x="972" y="12"/>
                </a:lnTo>
                <a:lnTo>
                  <a:pt x="900" y="12"/>
                </a:lnTo>
                <a:lnTo>
                  <a:pt x="828" y="24"/>
                </a:lnTo>
                <a:lnTo>
                  <a:pt x="756" y="24"/>
                </a:lnTo>
                <a:lnTo>
                  <a:pt x="684" y="24"/>
                </a:lnTo>
                <a:lnTo>
                  <a:pt x="588" y="24"/>
                </a:lnTo>
                <a:lnTo>
                  <a:pt x="516" y="36"/>
                </a:lnTo>
                <a:lnTo>
                  <a:pt x="396" y="48"/>
                </a:lnTo>
                <a:lnTo>
                  <a:pt x="324" y="60"/>
                </a:lnTo>
                <a:lnTo>
                  <a:pt x="228" y="84"/>
                </a:lnTo>
                <a:lnTo>
                  <a:pt x="180" y="96"/>
                </a:lnTo>
                <a:lnTo>
                  <a:pt x="132" y="132"/>
                </a:lnTo>
                <a:lnTo>
                  <a:pt x="84" y="180"/>
                </a:lnTo>
                <a:lnTo>
                  <a:pt x="48" y="216"/>
                </a:lnTo>
                <a:lnTo>
                  <a:pt x="36" y="252"/>
                </a:lnTo>
                <a:lnTo>
                  <a:pt x="24" y="288"/>
                </a:lnTo>
                <a:lnTo>
                  <a:pt x="12" y="336"/>
                </a:lnTo>
                <a:lnTo>
                  <a:pt x="0" y="408"/>
                </a:lnTo>
                <a:lnTo>
                  <a:pt x="0" y="456"/>
                </a:lnTo>
                <a:lnTo>
                  <a:pt x="0" y="492"/>
                </a:lnTo>
                <a:lnTo>
                  <a:pt x="0" y="528"/>
                </a:lnTo>
                <a:lnTo>
                  <a:pt x="0" y="564"/>
                </a:lnTo>
                <a:lnTo>
                  <a:pt x="0" y="636"/>
                </a:lnTo>
                <a:lnTo>
                  <a:pt x="0" y="708"/>
                </a:lnTo>
                <a:lnTo>
                  <a:pt x="0" y="804"/>
                </a:lnTo>
                <a:lnTo>
                  <a:pt x="0" y="876"/>
                </a:lnTo>
                <a:lnTo>
                  <a:pt x="0" y="948"/>
                </a:lnTo>
                <a:lnTo>
                  <a:pt x="0" y="984"/>
                </a:lnTo>
                <a:lnTo>
                  <a:pt x="0" y="1032"/>
                </a:lnTo>
                <a:lnTo>
                  <a:pt x="0" y="1080"/>
                </a:lnTo>
                <a:lnTo>
                  <a:pt x="0" y="1128"/>
                </a:lnTo>
                <a:lnTo>
                  <a:pt x="0" y="1224"/>
                </a:lnTo>
                <a:lnTo>
                  <a:pt x="0" y="1320"/>
                </a:lnTo>
                <a:lnTo>
                  <a:pt x="12" y="1356"/>
                </a:lnTo>
                <a:lnTo>
                  <a:pt x="24" y="1404"/>
                </a:lnTo>
                <a:lnTo>
                  <a:pt x="48" y="1452"/>
                </a:lnTo>
                <a:lnTo>
                  <a:pt x="60" y="1488"/>
                </a:lnTo>
                <a:lnTo>
                  <a:pt x="96" y="1512"/>
                </a:lnTo>
                <a:lnTo>
                  <a:pt x="108" y="1584"/>
                </a:lnTo>
                <a:lnTo>
                  <a:pt x="132" y="1656"/>
                </a:lnTo>
                <a:lnTo>
                  <a:pt x="204" y="1752"/>
                </a:lnTo>
                <a:lnTo>
                  <a:pt x="240" y="1800"/>
                </a:lnTo>
                <a:lnTo>
                  <a:pt x="276" y="1848"/>
                </a:lnTo>
                <a:lnTo>
                  <a:pt x="312" y="1872"/>
                </a:lnTo>
                <a:lnTo>
                  <a:pt x="360" y="1920"/>
                </a:lnTo>
                <a:lnTo>
                  <a:pt x="432" y="1944"/>
                </a:lnTo>
                <a:lnTo>
                  <a:pt x="504" y="1956"/>
                </a:lnTo>
                <a:lnTo>
                  <a:pt x="624" y="1992"/>
                </a:lnTo>
                <a:lnTo>
                  <a:pt x="696" y="2016"/>
                </a:lnTo>
                <a:lnTo>
                  <a:pt x="768" y="2016"/>
                </a:lnTo>
                <a:lnTo>
                  <a:pt x="864" y="2028"/>
                </a:lnTo>
                <a:lnTo>
                  <a:pt x="936" y="2028"/>
                </a:lnTo>
                <a:lnTo>
                  <a:pt x="1008" y="2028"/>
                </a:lnTo>
                <a:lnTo>
                  <a:pt x="1104" y="2040"/>
                </a:lnTo>
                <a:lnTo>
                  <a:pt x="1176" y="2040"/>
                </a:lnTo>
                <a:lnTo>
                  <a:pt x="1248" y="2040"/>
                </a:lnTo>
                <a:lnTo>
                  <a:pt x="1368" y="2064"/>
                </a:lnTo>
                <a:lnTo>
                  <a:pt x="1464" y="2076"/>
                </a:lnTo>
                <a:lnTo>
                  <a:pt x="1560" y="2088"/>
                </a:lnTo>
                <a:lnTo>
                  <a:pt x="1656" y="2112"/>
                </a:lnTo>
                <a:lnTo>
                  <a:pt x="1728" y="2136"/>
                </a:lnTo>
                <a:lnTo>
                  <a:pt x="1800" y="2148"/>
                </a:lnTo>
                <a:lnTo>
                  <a:pt x="1848" y="2160"/>
                </a:lnTo>
                <a:lnTo>
                  <a:pt x="1920" y="2172"/>
                </a:lnTo>
                <a:lnTo>
                  <a:pt x="1992" y="2172"/>
                </a:lnTo>
                <a:lnTo>
                  <a:pt x="2088" y="2184"/>
                </a:lnTo>
                <a:lnTo>
                  <a:pt x="2184" y="2184"/>
                </a:lnTo>
                <a:lnTo>
                  <a:pt x="2328" y="2184"/>
                </a:lnTo>
                <a:lnTo>
                  <a:pt x="2472" y="2172"/>
                </a:lnTo>
                <a:lnTo>
                  <a:pt x="2592" y="2160"/>
                </a:lnTo>
                <a:lnTo>
                  <a:pt x="2688" y="2148"/>
                </a:lnTo>
                <a:lnTo>
                  <a:pt x="2724" y="2136"/>
                </a:lnTo>
                <a:lnTo>
                  <a:pt x="2820" y="2112"/>
                </a:lnTo>
                <a:lnTo>
                  <a:pt x="2916" y="2040"/>
                </a:lnTo>
                <a:lnTo>
                  <a:pt x="2988" y="2016"/>
                </a:lnTo>
                <a:lnTo>
                  <a:pt x="3060" y="1944"/>
                </a:lnTo>
                <a:lnTo>
                  <a:pt x="3132" y="1848"/>
                </a:lnTo>
                <a:lnTo>
                  <a:pt x="3144" y="1728"/>
                </a:lnTo>
                <a:lnTo>
                  <a:pt x="3156" y="1656"/>
                </a:lnTo>
                <a:lnTo>
                  <a:pt x="3168" y="1560"/>
                </a:lnTo>
                <a:lnTo>
                  <a:pt x="3168" y="1464"/>
                </a:lnTo>
                <a:lnTo>
                  <a:pt x="3168" y="1392"/>
                </a:lnTo>
                <a:lnTo>
                  <a:pt x="3168" y="1272"/>
                </a:lnTo>
                <a:lnTo>
                  <a:pt x="3156" y="1176"/>
                </a:lnTo>
                <a:lnTo>
                  <a:pt x="3156" y="1080"/>
                </a:lnTo>
                <a:lnTo>
                  <a:pt x="3144" y="984"/>
                </a:lnTo>
                <a:lnTo>
                  <a:pt x="3120" y="864"/>
                </a:lnTo>
                <a:lnTo>
                  <a:pt x="3096" y="768"/>
                </a:lnTo>
                <a:lnTo>
                  <a:pt x="3072" y="696"/>
                </a:lnTo>
                <a:lnTo>
                  <a:pt x="3048" y="624"/>
                </a:lnTo>
                <a:lnTo>
                  <a:pt x="2976" y="528"/>
                </a:lnTo>
                <a:lnTo>
                  <a:pt x="2904" y="456"/>
                </a:lnTo>
                <a:lnTo>
                  <a:pt x="2832" y="384"/>
                </a:lnTo>
                <a:lnTo>
                  <a:pt x="2808" y="288"/>
                </a:lnTo>
                <a:lnTo>
                  <a:pt x="2760" y="240"/>
                </a:lnTo>
                <a:lnTo>
                  <a:pt x="2664" y="204"/>
                </a:lnTo>
                <a:lnTo>
                  <a:pt x="2628" y="168"/>
                </a:lnTo>
                <a:lnTo>
                  <a:pt x="2580" y="144"/>
                </a:lnTo>
                <a:lnTo>
                  <a:pt x="2484" y="108"/>
                </a:lnTo>
                <a:lnTo>
                  <a:pt x="2412" y="96"/>
                </a:lnTo>
                <a:lnTo>
                  <a:pt x="2292" y="60"/>
                </a:lnTo>
                <a:lnTo>
                  <a:pt x="2196" y="48"/>
                </a:lnTo>
                <a:lnTo>
                  <a:pt x="2148" y="36"/>
                </a:lnTo>
                <a:lnTo>
                  <a:pt x="2112" y="24"/>
                </a:lnTo>
                <a:lnTo>
                  <a:pt x="2076" y="24"/>
                </a:lnTo>
                <a:lnTo>
                  <a:pt x="2040" y="12"/>
                </a:lnTo>
                <a:lnTo>
                  <a:pt x="2004" y="12"/>
                </a:lnTo>
                <a:lnTo>
                  <a:pt x="1968" y="12"/>
                </a:lnTo>
                <a:lnTo>
                  <a:pt x="1932" y="12"/>
                </a:lnTo>
                <a:lnTo>
                  <a:pt x="1896" y="12"/>
                </a:lnTo>
                <a:lnTo>
                  <a:pt x="1860" y="36"/>
                </a:lnTo>
                <a:lnTo>
                  <a:pt x="1788" y="48"/>
                </a:lnTo>
                <a:lnTo>
                  <a:pt x="1716" y="72"/>
                </a:lnTo>
                <a:lnTo>
                  <a:pt x="1680" y="84"/>
                </a:lnTo>
                <a:lnTo>
                  <a:pt x="1644" y="108"/>
                </a:lnTo>
                <a:lnTo>
                  <a:pt x="1608" y="120"/>
                </a:lnTo>
                <a:lnTo>
                  <a:pt x="1560" y="132"/>
                </a:lnTo>
                <a:lnTo>
                  <a:pt x="1524" y="132"/>
                </a:lnTo>
                <a:lnTo>
                  <a:pt x="1488" y="132"/>
                </a:lnTo>
                <a:lnTo>
                  <a:pt x="1452" y="120"/>
                </a:lnTo>
                <a:lnTo>
                  <a:pt x="1356" y="108"/>
                </a:lnTo>
                <a:lnTo>
                  <a:pt x="1308" y="108"/>
                </a:lnTo>
                <a:lnTo>
                  <a:pt x="1188" y="96"/>
                </a:lnTo>
                <a:lnTo>
                  <a:pt x="1092" y="96"/>
                </a:lnTo>
                <a:lnTo>
                  <a:pt x="1020" y="96"/>
                </a:lnTo>
                <a:lnTo>
                  <a:pt x="924" y="96"/>
                </a:lnTo>
                <a:lnTo>
                  <a:pt x="852" y="96"/>
                </a:lnTo>
                <a:lnTo>
                  <a:pt x="780" y="96"/>
                </a:lnTo>
                <a:lnTo>
                  <a:pt x="744" y="96"/>
                </a:lnTo>
                <a:lnTo>
                  <a:pt x="708" y="96"/>
                </a:lnTo>
                <a:lnTo>
                  <a:pt x="612" y="108"/>
                </a:lnTo>
                <a:lnTo>
                  <a:pt x="516" y="108"/>
                </a:lnTo>
                <a:lnTo>
                  <a:pt x="444" y="120"/>
                </a:lnTo>
                <a:lnTo>
                  <a:pt x="372" y="132"/>
                </a:lnTo>
                <a:lnTo>
                  <a:pt x="276" y="144"/>
                </a:lnTo>
                <a:lnTo>
                  <a:pt x="240" y="144"/>
                </a:lnTo>
                <a:lnTo>
                  <a:pt x="204" y="180"/>
                </a:lnTo>
                <a:lnTo>
                  <a:pt x="204" y="228"/>
                </a:lnTo>
                <a:lnTo>
                  <a:pt x="204" y="300"/>
                </a:lnTo>
                <a:lnTo>
                  <a:pt x="204" y="336"/>
                </a:lnTo>
                <a:lnTo>
                  <a:pt x="228" y="372"/>
                </a:lnTo>
                <a:lnTo>
                  <a:pt x="264" y="396"/>
                </a:lnTo>
                <a:lnTo>
                  <a:pt x="360" y="420"/>
                </a:lnTo>
                <a:lnTo>
                  <a:pt x="456" y="444"/>
                </a:lnTo>
                <a:lnTo>
                  <a:pt x="552" y="456"/>
                </a:lnTo>
                <a:lnTo>
                  <a:pt x="648" y="468"/>
                </a:lnTo>
                <a:lnTo>
                  <a:pt x="744" y="480"/>
                </a:lnTo>
                <a:lnTo>
                  <a:pt x="864" y="492"/>
                </a:lnTo>
                <a:lnTo>
                  <a:pt x="912" y="492"/>
                </a:lnTo>
                <a:lnTo>
                  <a:pt x="1008" y="468"/>
                </a:lnTo>
                <a:lnTo>
                  <a:pt x="1044" y="432"/>
                </a:lnTo>
                <a:lnTo>
                  <a:pt x="1044" y="396"/>
                </a:lnTo>
                <a:lnTo>
                  <a:pt x="1008" y="372"/>
                </a:lnTo>
                <a:lnTo>
                  <a:pt x="972" y="372"/>
                </a:lnTo>
                <a:lnTo>
                  <a:pt x="936" y="360"/>
                </a:lnTo>
                <a:lnTo>
                  <a:pt x="888" y="348"/>
                </a:lnTo>
                <a:lnTo>
                  <a:pt x="792" y="336"/>
                </a:lnTo>
                <a:lnTo>
                  <a:pt x="696" y="336"/>
                </a:lnTo>
                <a:lnTo>
                  <a:pt x="600" y="324"/>
                </a:lnTo>
                <a:lnTo>
                  <a:pt x="504" y="324"/>
                </a:lnTo>
                <a:lnTo>
                  <a:pt x="432" y="324"/>
                </a:lnTo>
                <a:lnTo>
                  <a:pt x="360" y="324"/>
                </a:lnTo>
                <a:lnTo>
                  <a:pt x="288" y="324"/>
                </a:lnTo>
                <a:lnTo>
                  <a:pt x="252" y="324"/>
                </a:lnTo>
                <a:lnTo>
                  <a:pt x="204" y="348"/>
                </a:lnTo>
                <a:lnTo>
                  <a:pt x="168" y="396"/>
                </a:lnTo>
                <a:lnTo>
                  <a:pt x="144" y="432"/>
                </a:lnTo>
                <a:lnTo>
                  <a:pt x="144" y="480"/>
                </a:lnTo>
                <a:lnTo>
                  <a:pt x="144" y="516"/>
                </a:lnTo>
                <a:lnTo>
                  <a:pt x="144" y="564"/>
                </a:lnTo>
                <a:lnTo>
                  <a:pt x="168" y="660"/>
                </a:lnTo>
                <a:lnTo>
                  <a:pt x="180" y="732"/>
                </a:lnTo>
                <a:lnTo>
                  <a:pt x="228" y="768"/>
                </a:lnTo>
                <a:lnTo>
                  <a:pt x="324" y="792"/>
                </a:lnTo>
                <a:lnTo>
                  <a:pt x="420" y="816"/>
                </a:lnTo>
                <a:lnTo>
                  <a:pt x="540" y="828"/>
                </a:lnTo>
                <a:lnTo>
                  <a:pt x="636" y="840"/>
                </a:lnTo>
                <a:lnTo>
                  <a:pt x="732" y="840"/>
                </a:lnTo>
                <a:lnTo>
                  <a:pt x="804" y="840"/>
                </a:lnTo>
                <a:lnTo>
                  <a:pt x="876" y="840"/>
                </a:lnTo>
                <a:lnTo>
                  <a:pt x="912" y="840"/>
                </a:lnTo>
                <a:lnTo>
                  <a:pt x="960" y="828"/>
                </a:lnTo>
                <a:lnTo>
                  <a:pt x="1032" y="816"/>
                </a:lnTo>
                <a:lnTo>
                  <a:pt x="1104" y="804"/>
                </a:lnTo>
                <a:lnTo>
                  <a:pt x="1140" y="780"/>
                </a:lnTo>
                <a:lnTo>
                  <a:pt x="1140" y="744"/>
                </a:lnTo>
                <a:lnTo>
                  <a:pt x="1092" y="720"/>
                </a:lnTo>
                <a:lnTo>
                  <a:pt x="1056" y="696"/>
                </a:lnTo>
                <a:lnTo>
                  <a:pt x="960" y="684"/>
                </a:lnTo>
                <a:lnTo>
                  <a:pt x="864" y="672"/>
                </a:lnTo>
                <a:lnTo>
                  <a:pt x="792" y="660"/>
                </a:lnTo>
                <a:lnTo>
                  <a:pt x="720" y="660"/>
                </a:lnTo>
                <a:lnTo>
                  <a:pt x="600" y="660"/>
                </a:lnTo>
                <a:lnTo>
                  <a:pt x="504" y="660"/>
                </a:lnTo>
                <a:lnTo>
                  <a:pt x="432" y="660"/>
                </a:lnTo>
                <a:lnTo>
                  <a:pt x="360" y="660"/>
                </a:lnTo>
                <a:lnTo>
                  <a:pt x="312" y="660"/>
                </a:lnTo>
                <a:lnTo>
                  <a:pt x="276" y="672"/>
                </a:lnTo>
                <a:lnTo>
                  <a:pt x="240" y="696"/>
                </a:lnTo>
                <a:lnTo>
                  <a:pt x="204" y="732"/>
                </a:lnTo>
                <a:lnTo>
                  <a:pt x="180" y="768"/>
                </a:lnTo>
                <a:lnTo>
                  <a:pt x="168" y="804"/>
                </a:lnTo>
                <a:lnTo>
                  <a:pt x="168" y="852"/>
                </a:lnTo>
                <a:lnTo>
                  <a:pt x="192" y="888"/>
                </a:lnTo>
                <a:lnTo>
                  <a:pt x="204" y="924"/>
                </a:lnTo>
                <a:lnTo>
                  <a:pt x="228" y="972"/>
                </a:lnTo>
                <a:lnTo>
                  <a:pt x="324" y="1068"/>
                </a:lnTo>
                <a:lnTo>
                  <a:pt x="420" y="1164"/>
                </a:lnTo>
                <a:lnTo>
                  <a:pt x="492" y="1188"/>
                </a:lnTo>
                <a:lnTo>
                  <a:pt x="564" y="1212"/>
                </a:lnTo>
                <a:lnTo>
                  <a:pt x="636" y="1224"/>
                </a:lnTo>
                <a:lnTo>
                  <a:pt x="684" y="1224"/>
                </a:lnTo>
                <a:lnTo>
                  <a:pt x="732" y="1224"/>
                </a:lnTo>
                <a:lnTo>
                  <a:pt x="768" y="1224"/>
                </a:lnTo>
                <a:lnTo>
                  <a:pt x="864" y="1212"/>
                </a:lnTo>
                <a:lnTo>
                  <a:pt x="912" y="1200"/>
                </a:lnTo>
                <a:lnTo>
                  <a:pt x="948" y="1176"/>
                </a:lnTo>
                <a:lnTo>
                  <a:pt x="996" y="1152"/>
                </a:lnTo>
                <a:lnTo>
                  <a:pt x="1008" y="1116"/>
                </a:lnTo>
                <a:lnTo>
                  <a:pt x="1032" y="1080"/>
                </a:lnTo>
                <a:lnTo>
                  <a:pt x="1020" y="1044"/>
                </a:lnTo>
                <a:lnTo>
                  <a:pt x="972" y="1020"/>
                </a:lnTo>
                <a:lnTo>
                  <a:pt x="876" y="1020"/>
                </a:lnTo>
                <a:lnTo>
                  <a:pt x="780" y="1020"/>
                </a:lnTo>
                <a:lnTo>
                  <a:pt x="684" y="1020"/>
                </a:lnTo>
                <a:lnTo>
                  <a:pt x="564" y="1020"/>
                </a:lnTo>
                <a:lnTo>
                  <a:pt x="444" y="1020"/>
                </a:lnTo>
                <a:lnTo>
                  <a:pt x="348" y="1020"/>
                </a:lnTo>
                <a:lnTo>
                  <a:pt x="276" y="1020"/>
                </a:lnTo>
                <a:lnTo>
                  <a:pt x="204" y="1020"/>
                </a:lnTo>
                <a:lnTo>
                  <a:pt x="156" y="1032"/>
                </a:lnTo>
                <a:lnTo>
                  <a:pt x="120" y="1056"/>
                </a:lnTo>
                <a:lnTo>
                  <a:pt x="84" y="1092"/>
                </a:lnTo>
                <a:lnTo>
                  <a:pt x="72" y="1128"/>
                </a:lnTo>
                <a:lnTo>
                  <a:pt x="60" y="1176"/>
                </a:lnTo>
                <a:lnTo>
                  <a:pt x="60" y="1212"/>
                </a:lnTo>
                <a:lnTo>
                  <a:pt x="84" y="1248"/>
                </a:lnTo>
                <a:lnTo>
                  <a:pt x="120" y="1284"/>
                </a:lnTo>
                <a:lnTo>
                  <a:pt x="156" y="1332"/>
                </a:lnTo>
                <a:lnTo>
                  <a:pt x="228" y="1356"/>
                </a:lnTo>
                <a:lnTo>
                  <a:pt x="324" y="1380"/>
                </a:lnTo>
                <a:lnTo>
                  <a:pt x="420" y="1452"/>
                </a:lnTo>
                <a:lnTo>
                  <a:pt x="468" y="1488"/>
                </a:lnTo>
                <a:lnTo>
                  <a:pt x="540" y="1500"/>
                </a:lnTo>
                <a:lnTo>
                  <a:pt x="636" y="1500"/>
                </a:lnTo>
                <a:lnTo>
                  <a:pt x="708" y="1500"/>
                </a:lnTo>
                <a:lnTo>
                  <a:pt x="780" y="1500"/>
                </a:lnTo>
                <a:lnTo>
                  <a:pt x="852" y="1500"/>
                </a:lnTo>
                <a:lnTo>
                  <a:pt x="924" y="1500"/>
                </a:lnTo>
                <a:lnTo>
                  <a:pt x="972" y="1500"/>
                </a:lnTo>
                <a:lnTo>
                  <a:pt x="1008" y="1476"/>
                </a:lnTo>
                <a:lnTo>
                  <a:pt x="1032" y="1428"/>
                </a:lnTo>
                <a:lnTo>
                  <a:pt x="1020" y="1380"/>
                </a:lnTo>
                <a:lnTo>
                  <a:pt x="984" y="1368"/>
                </a:lnTo>
                <a:lnTo>
                  <a:pt x="936" y="1368"/>
                </a:lnTo>
                <a:lnTo>
                  <a:pt x="840" y="1368"/>
                </a:lnTo>
                <a:lnTo>
                  <a:pt x="768" y="1368"/>
                </a:lnTo>
                <a:lnTo>
                  <a:pt x="672" y="1368"/>
                </a:lnTo>
                <a:lnTo>
                  <a:pt x="576" y="1368"/>
                </a:lnTo>
                <a:lnTo>
                  <a:pt x="504" y="1368"/>
                </a:lnTo>
                <a:lnTo>
                  <a:pt x="456" y="1380"/>
                </a:lnTo>
                <a:lnTo>
                  <a:pt x="408" y="1392"/>
                </a:lnTo>
                <a:lnTo>
                  <a:pt x="372" y="1404"/>
                </a:lnTo>
                <a:lnTo>
                  <a:pt x="336" y="1428"/>
                </a:lnTo>
                <a:lnTo>
                  <a:pt x="312" y="1464"/>
                </a:lnTo>
                <a:lnTo>
                  <a:pt x="276" y="1500"/>
                </a:lnTo>
                <a:lnTo>
                  <a:pt x="264" y="1536"/>
                </a:lnTo>
                <a:lnTo>
                  <a:pt x="252" y="1572"/>
                </a:lnTo>
                <a:lnTo>
                  <a:pt x="252" y="1608"/>
                </a:lnTo>
                <a:lnTo>
                  <a:pt x="252" y="1644"/>
                </a:lnTo>
                <a:lnTo>
                  <a:pt x="252" y="1680"/>
                </a:lnTo>
                <a:lnTo>
                  <a:pt x="264" y="1716"/>
                </a:lnTo>
                <a:lnTo>
                  <a:pt x="300" y="1740"/>
                </a:lnTo>
                <a:lnTo>
                  <a:pt x="396" y="1776"/>
                </a:lnTo>
                <a:lnTo>
                  <a:pt x="468" y="1788"/>
                </a:lnTo>
                <a:lnTo>
                  <a:pt x="540" y="1800"/>
                </a:lnTo>
                <a:lnTo>
                  <a:pt x="636" y="1812"/>
                </a:lnTo>
                <a:lnTo>
                  <a:pt x="684" y="1812"/>
                </a:lnTo>
                <a:lnTo>
                  <a:pt x="720" y="1812"/>
                </a:lnTo>
                <a:lnTo>
                  <a:pt x="768" y="1800"/>
                </a:lnTo>
                <a:lnTo>
                  <a:pt x="804" y="1788"/>
                </a:lnTo>
                <a:lnTo>
                  <a:pt x="888" y="1788"/>
                </a:lnTo>
                <a:lnTo>
                  <a:pt x="924" y="1788"/>
                </a:lnTo>
                <a:lnTo>
                  <a:pt x="1008" y="1776"/>
                </a:lnTo>
                <a:lnTo>
                  <a:pt x="1044" y="1776"/>
                </a:lnTo>
                <a:lnTo>
                  <a:pt x="1092" y="1740"/>
                </a:lnTo>
                <a:lnTo>
                  <a:pt x="1128" y="1692"/>
                </a:lnTo>
                <a:lnTo>
                  <a:pt x="1152" y="1656"/>
                </a:lnTo>
                <a:lnTo>
                  <a:pt x="1164" y="1584"/>
                </a:lnTo>
                <a:lnTo>
                  <a:pt x="1188" y="1536"/>
                </a:lnTo>
                <a:lnTo>
                  <a:pt x="1188" y="1464"/>
                </a:lnTo>
                <a:lnTo>
                  <a:pt x="1188" y="1368"/>
                </a:lnTo>
                <a:lnTo>
                  <a:pt x="1188" y="1320"/>
                </a:lnTo>
                <a:lnTo>
                  <a:pt x="1188" y="1224"/>
                </a:lnTo>
                <a:lnTo>
                  <a:pt x="1188" y="1128"/>
                </a:lnTo>
                <a:lnTo>
                  <a:pt x="1188" y="1056"/>
                </a:lnTo>
                <a:lnTo>
                  <a:pt x="1188" y="984"/>
                </a:lnTo>
                <a:lnTo>
                  <a:pt x="1200" y="1032"/>
                </a:lnTo>
                <a:lnTo>
                  <a:pt x="1212" y="1068"/>
                </a:lnTo>
                <a:lnTo>
                  <a:pt x="1248" y="1092"/>
                </a:lnTo>
                <a:lnTo>
                  <a:pt x="1296" y="1140"/>
                </a:lnTo>
                <a:lnTo>
                  <a:pt x="1332" y="1176"/>
                </a:lnTo>
                <a:lnTo>
                  <a:pt x="1368" y="1200"/>
                </a:lnTo>
                <a:lnTo>
                  <a:pt x="1452" y="1296"/>
                </a:lnTo>
                <a:lnTo>
                  <a:pt x="1524" y="1320"/>
                </a:lnTo>
                <a:lnTo>
                  <a:pt x="1536" y="1224"/>
                </a:lnTo>
                <a:lnTo>
                  <a:pt x="1548" y="1104"/>
                </a:lnTo>
                <a:lnTo>
                  <a:pt x="1548" y="984"/>
                </a:lnTo>
                <a:lnTo>
                  <a:pt x="1548" y="888"/>
                </a:lnTo>
                <a:lnTo>
                  <a:pt x="1548" y="816"/>
                </a:lnTo>
                <a:lnTo>
                  <a:pt x="1524" y="780"/>
                </a:lnTo>
                <a:lnTo>
                  <a:pt x="1512" y="744"/>
                </a:lnTo>
                <a:lnTo>
                  <a:pt x="1548" y="792"/>
                </a:lnTo>
                <a:lnTo>
                  <a:pt x="1584" y="816"/>
                </a:lnTo>
                <a:lnTo>
                  <a:pt x="1632" y="852"/>
                </a:lnTo>
                <a:lnTo>
                  <a:pt x="1680" y="900"/>
                </a:lnTo>
                <a:lnTo>
                  <a:pt x="1752" y="924"/>
                </a:lnTo>
                <a:lnTo>
                  <a:pt x="1788" y="960"/>
                </a:lnTo>
                <a:lnTo>
                  <a:pt x="1836" y="984"/>
                </a:lnTo>
                <a:lnTo>
                  <a:pt x="1872" y="1008"/>
                </a:lnTo>
                <a:lnTo>
                  <a:pt x="1908" y="1032"/>
                </a:lnTo>
                <a:lnTo>
                  <a:pt x="1896" y="912"/>
                </a:lnTo>
                <a:lnTo>
                  <a:pt x="1884" y="816"/>
                </a:lnTo>
                <a:lnTo>
                  <a:pt x="1884" y="720"/>
                </a:lnTo>
                <a:lnTo>
                  <a:pt x="1860" y="684"/>
                </a:lnTo>
                <a:lnTo>
                  <a:pt x="1860" y="648"/>
                </a:lnTo>
                <a:lnTo>
                  <a:pt x="1848" y="552"/>
                </a:lnTo>
                <a:lnTo>
                  <a:pt x="1836" y="516"/>
                </a:lnTo>
                <a:lnTo>
                  <a:pt x="1872" y="540"/>
                </a:lnTo>
                <a:lnTo>
                  <a:pt x="1908" y="564"/>
                </a:lnTo>
                <a:lnTo>
                  <a:pt x="2004" y="612"/>
                </a:lnTo>
                <a:lnTo>
                  <a:pt x="2076" y="636"/>
                </a:lnTo>
                <a:lnTo>
                  <a:pt x="2172" y="660"/>
                </a:lnTo>
                <a:lnTo>
                  <a:pt x="2208" y="684"/>
                </a:lnTo>
                <a:lnTo>
                  <a:pt x="2244" y="708"/>
                </a:lnTo>
                <a:lnTo>
                  <a:pt x="2280" y="732"/>
                </a:lnTo>
                <a:lnTo>
                  <a:pt x="2316" y="756"/>
                </a:lnTo>
                <a:lnTo>
                  <a:pt x="2328" y="720"/>
                </a:lnTo>
                <a:lnTo>
                  <a:pt x="2304" y="624"/>
                </a:lnTo>
                <a:lnTo>
                  <a:pt x="2292" y="552"/>
                </a:lnTo>
                <a:lnTo>
                  <a:pt x="2268" y="504"/>
                </a:lnTo>
                <a:lnTo>
                  <a:pt x="2256" y="468"/>
                </a:lnTo>
                <a:lnTo>
                  <a:pt x="2232" y="420"/>
                </a:lnTo>
                <a:lnTo>
                  <a:pt x="2220" y="372"/>
                </a:lnTo>
                <a:lnTo>
                  <a:pt x="2196" y="324"/>
                </a:lnTo>
                <a:lnTo>
                  <a:pt x="2184" y="288"/>
                </a:lnTo>
                <a:lnTo>
                  <a:pt x="2220" y="300"/>
                </a:lnTo>
                <a:lnTo>
                  <a:pt x="2292" y="312"/>
                </a:lnTo>
                <a:lnTo>
                  <a:pt x="2364" y="324"/>
                </a:lnTo>
                <a:lnTo>
                  <a:pt x="2460" y="360"/>
                </a:lnTo>
                <a:lnTo>
                  <a:pt x="2508" y="372"/>
                </a:lnTo>
                <a:lnTo>
                  <a:pt x="2604" y="408"/>
                </a:lnTo>
                <a:lnTo>
                  <a:pt x="2676" y="432"/>
                </a:lnTo>
                <a:lnTo>
                  <a:pt x="2712" y="456"/>
                </a:lnTo>
                <a:lnTo>
                  <a:pt x="2748" y="576"/>
                </a:lnTo>
                <a:lnTo>
                  <a:pt x="2772" y="648"/>
                </a:lnTo>
                <a:lnTo>
                  <a:pt x="2784" y="720"/>
                </a:lnTo>
                <a:lnTo>
                  <a:pt x="2796" y="816"/>
                </a:lnTo>
                <a:lnTo>
                  <a:pt x="2796" y="912"/>
                </a:lnTo>
                <a:lnTo>
                  <a:pt x="2796" y="1008"/>
                </a:lnTo>
                <a:lnTo>
                  <a:pt x="2772" y="1056"/>
                </a:lnTo>
                <a:lnTo>
                  <a:pt x="2760" y="1128"/>
                </a:lnTo>
                <a:lnTo>
                  <a:pt x="2748" y="1200"/>
                </a:lnTo>
                <a:lnTo>
                  <a:pt x="2712" y="1248"/>
                </a:lnTo>
                <a:lnTo>
                  <a:pt x="2688" y="1296"/>
                </a:lnTo>
                <a:lnTo>
                  <a:pt x="2652" y="1176"/>
                </a:lnTo>
                <a:lnTo>
                  <a:pt x="2580" y="1104"/>
                </a:lnTo>
                <a:lnTo>
                  <a:pt x="2568" y="1032"/>
                </a:lnTo>
                <a:lnTo>
                  <a:pt x="2520" y="984"/>
                </a:lnTo>
                <a:lnTo>
                  <a:pt x="2484" y="960"/>
                </a:lnTo>
                <a:lnTo>
                  <a:pt x="2448" y="960"/>
                </a:lnTo>
                <a:lnTo>
                  <a:pt x="2400" y="960"/>
                </a:lnTo>
                <a:lnTo>
                  <a:pt x="2352" y="984"/>
                </a:lnTo>
                <a:lnTo>
                  <a:pt x="2256" y="1032"/>
                </a:lnTo>
                <a:lnTo>
                  <a:pt x="2244" y="1104"/>
                </a:lnTo>
                <a:lnTo>
                  <a:pt x="2208" y="1200"/>
                </a:lnTo>
                <a:lnTo>
                  <a:pt x="2196" y="1272"/>
                </a:lnTo>
                <a:lnTo>
                  <a:pt x="2172" y="1308"/>
                </a:lnTo>
                <a:lnTo>
                  <a:pt x="2172" y="1344"/>
                </a:lnTo>
                <a:lnTo>
                  <a:pt x="2220" y="1392"/>
                </a:lnTo>
                <a:lnTo>
                  <a:pt x="2256" y="1416"/>
                </a:lnTo>
                <a:lnTo>
                  <a:pt x="2292" y="1392"/>
                </a:lnTo>
                <a:lnTo>
                  <a:pt x="2328" y="1296"/>
                </a:lnTo>
                <a:lnTo>
                  <a:pt x="2328" y="1248"/>
                </a:lnTo>
                <a:lnTo>
                  <a:pt x="2304" y="1200"/>
                </a:lnTo>
                <a:lnTo>
                  <a:pt x="2268" y="1176"/>
                </a:lnTo>
                <a:lnTo>
                  <a:pt x="2232" y="1164"/>
                </a:lnTo>
                <a:lnTo>
                  <a:pt x="2160" y="1164"/>
                </a:lnTo>
                <a:lnTo>
                  <a:pt x="2088" y="1188"/>
                </a:lnTo>
                <a:lnTo>
                  <a:pt x="2040" y="1200"/>
                </a:lnTo>
                <a:lnTo>
                  <a:pt x="1968" y="1212"/>
                </a:lnTo>
                <a:lnTo>
                  <a:pt x="1872" y="1260"/>
                </a:lnTo>
                <a:lnTo>
                  <a:pt x="1836" y="1296"/>
                </a:lnTo>
                <a:lnTo>
                  <a:pt x="1824" y="1332"/>
                </a:lnTo>
                <a:lnTo>
                  <a:pt x="1812" y="1368"/>
                </a:lnTo>
                <a:lnTo>
                  <a:pt x="1800" y="1416"/>
                </a:lnTo>
                <a:lnTo>
                  <a:pt x="1800" y="1452"/>
                </a:lnTo>
                <a:lnTo>
                  <a:pt x="1800" y="1488"/>
                </a:lnTo>
                <a:lnTo>
                  <a:pt x="1836" y="1512"/>
                </a:lnTo>
                <a:lnTo>
                  <a:pt x="1872" y="1524"/>
                </a:lnTo>
                <a:lnTo>
                  <a:pt x="1908" y="1536"/>
                </a:lnTo>
                <a:lnTo>
                  <a:pt x="1944" y="1500"/>
                </a:lnTo>
                <a:lnTo>
                  <a:pt x="1968" y="1464"/>
                </a:lnTo>
                <a:lnTo>
                  <a:pt x="1968" y="1428"/>
                </a:lnTo>
                <a:lnTo>
                  <a:pt x="1944" y="1392"/>
                </a:lnTo>
                <a:lnTo>
                  <a:pt x="1908" y="1356"/>
                </a:lnTo>
                <a:lnTo>
                  <a:pt x="1860" y="1344"/>
                </a:lnTo>
                <a:lnTo>
                  <a:pt x="1812" y="1356"/>
                </a:lnTo>
                <a:lnTo>
                  <a:pt x="1764" y="1380"/>
                </a:lnTo>
                <a:lnTo>
                  <a:pt x="1728" y="1404"/>
                </a:lnTo>
                <a:lnTo>
                  <a:pt x="1692" y="1428"/>
                </a:lnTo>
                <a:lnTo>
                  <a:pt x="1656" y="1464"/>
                </a:lnTo>
                <a:lnTo>
                  <a:pt x="1620" y="1512"/>
                </a:lnTo>
                <a:lnTo>
                  <a:pt x="1596" y="1548"/>
                </a:lnTo>
                <a:lnTo>
                  <a:pt x="1572" y="1596"/>
                </a:lnTo>
                <a:lnTo>
                  <a:pt x="1560" y="1680"/>
                </a:lnTo>
                <a:lnTo>
                  <a:pt x="1560" y="1716"/>
                </a:lnTo>
                <a:lnTo>
                  <a:pt x="1596" y="1752"/>
                </a:lnTo>
                <a:lnTo>
                  <a:pt x="1644" y="1764"/>
                </a:lnTo>
                <a:lnTo>
                  <a:pt x="1680" y="1764"/>
                </a:lnTo>
                <a:lnTo>
                  <a:pt x="1716" y="1740"/>
                </a:lnTo>
                <a:lnTo>
                  <a:pt x="1740" y="1704"/>
                </a:lnTo>
                <a:lnTo>
                  <a:pt x="1740" y="1656"/>
                </a:lnTo>
                <a:lnTo>
                  <a:pt x="1716" y="1620"/>
                </a:lnTo>
                <a:lnTo>
                  <a:pt x="1680" y="1596"/>
                </a:lnTo>
                <a:lnTo>
                  <a:pt x="1644" y="1584"/>
                </a:lnTo>
                <a:lnTo>
                  <a:pt x="1548" y="1584"/>
                </a:lnTo>
                <a:lnTo>
                  <a:pt x="1476" y="1572"/>
                </a:lnTo>
                <a:lnTo>
                  <a:pt x="1428" y="1572"/>
                </a:lnTo>
                <a:lnTo>
                  <a:pt x="1356" y="1572"/>
                </a:lnTo>
                <a:lnTo>
                  <a:pt x="1308" y="1584"/>
                </a:lnTo>
                <a:lnTo>
                  <a:pt x="1236" y="1596"/>
                </a:lnTo>
                <a:lnTo>
                  <a:pt x="1200" y="1608"/>
                </a:lnTo>
                <a:lnTo>
                  <a:pt x="1164" y="1632"/>
                </a:lnTo>
                <a:lnTo>
                  <a:pt x="1140" y="1668"/>
                </a:lnTo>
                <a:lnTo>
                  <a:pt x="1140" y="1704"/>
                </a:lnTo>
                <a:lnTo>
                  <a:pt x="1128" y="1740"/>
                </a:lnTo>
                <a:lnTo>
                  <a:pt x="1128" y="1776"/>
                </a:lnTo>
                <a:lnTo>
                  <a:pt x="1128" y="1812"/>
                </a:lnTo>
                <a:lnTo>
                  <a:pt x="1164" y="1860"/>
                </a:lnTo>
                <a:lnTo>
                  <a:pt x="1200" y="1884"/>
                </a:lnTo>
                <a:lnTo>
                  <a:pt x="1248" y="1920"/>
                </a:lnTo>
                <a:lnTo>
                  <a:pt x="1296" y="1944"/>
                </a:lnTo>
                <a:lnTo>
                  <a:pt x="1344" y="1956"/>
                </a:lnTo>
                <a:lnTo>
                  <a:pt x="1380" y="1956"/>
                </a:lnTo>
                <a:lnTo>
                  <a:pt x="1428" y="1956"/>
                </a:lnTo>
                <a:lnTo>
                  <a:pt x="1512" y="1956"/>
                </a:lnTo>
                <a:lnTo>
                  <a:pt x="1584" y="1956"/>
                </a:lnTo>
                <a:lnTo>
                  <a:pt x="1656" y="1956"/>
                </a:lnTo>
                <a:lnTo>
                  <a:pt x="1728" y="1956"/>
                </a:lnTo>
                <a:lnTo>
                  <a:pt x="1800" y="1956"/>
                </a:lnTo>
                <a:lnTo>
                  <a:pt x="1836" y="1956"/>
                </a:lnTo>
                <a:lnTo>
                  <a:pt x="1872" y="1932"/>
                </a:lnTo>
                <a:lnTo>
                  <a:pt x="1908" y="1908"/>
                </a:lnTo>
                <a:lnTo>
                  <a:pt x="1944" y="1872"/>
                </a:lnTo>
                <a:lnTo>
                  <a:pt x="1980" y="1848"/>
                </a:lnTo>
                <a:lnTo>
                  <a:pt x="2004" y="1812"/>
                </a:lnTo>
                <a:lnTo>
                  <a:pt x="2040" y="1788"/>
                </a:lnTo>
                <a:lnTo>
                  <a:pt x="2088" y="1764"/>
                </a:lnTo>
                <a:lnTo>
                  <a:pt x="2136" y="1728"/>
                </a:lnTo>
                <a:lnTo>
                  <a:pt x="2184" y="1704"/>
                </a:lnTo>
                <a:lnTo>
                  <a:pt x="2220" y="1704"/>
                </a:lnTo>
                <a:lnTo>
                  <a:pt x="2256" y="1716"/>
                </a:lnTo>
                <a:lnTo>
                  <a:pt x="2292" y="1752"/>
                </a:lnTo>
                <a:lnTo>
                  <a:pt x="2304" y="1788"/>
                </a:lnTo>
                <a:lnTo>
                  <a:pt x="2316" y="1824"/>
                </a:lnTo>
                <a:lnTo>
                  <a:pt x="2328" y="1860"/>
                </a:lnTo>
                <a:lnTo>
                  <a:pt x="2364" y="1884"/>
                </a:lnTo>
                <a:lnTo>
                  <a:pt x="2448" y="1920"/>
                </a:lnTo>
                <a:lnTo>
                  <a:pt x="2544" y="1944"/>
                </a:lnTo>
                <a:lnTo>
                  <a:pt x="2592" y="1956"/>
                </a:lnTo>
                <a:lnTo>
                  <a:pt x="2664" y="1956"/>
                </a:lnTo>
                <a:lnTo>
                  <a:pt x="2736" y="1956"/>
                </a:lnTo>
                <a:lnTo>
                  <a:pt x="2784" y="1944"/>
                </a:lnTo>
                <a:lnTo>
                  <a:pt x="2856" y="1932"/>
                </a:lnTo>
                <a:lnTo>
                  <a:pt x="2904" y="1884"/>
                </a:lnTo>
                <a:lnTo>
                  <a:pt x="2916" y="1812"/>
                </a:lnTo>
                <a:lnTo>
                  <a:pt x="2940" y="1764"/>
                </a:lnTo>
                <a:lnTo>
                  <a:pt x="2940" y="1668"/>
                </a:lnTo>
                <a:lnTo>
                  <a:pt x="2928" y="1632"/>
                </a:lnTo>
                <a:lnTo>
                  <a:pt x="2892" y="1608"/>
                </a:lnTo>
                <a:lnTo>
                  <a:pt x="2856" y="1584"/>
                </a:lnTo>
                <a:lnTo>
                  <a:pt x="2784" y="1584"/>
                </a:lnTo>
                <a:lnTo>
                  <a:pt x="2712" y="1584"/>
                </a:lnTo>
                <a:lnTo>
                  <a:pt x="2664" y="1584"/>
                </a:lnTo>
                <a:lnTo>
                  <a:pt x="2592" y="1584"/>
                </a:lnTo>
                <a:lnTo>
                  <a:pt x="2496" y="1584"/>
                </a:lnTo>
                <a:lnTo>
                  <a:pt x="2424" y="1596"/>
                </a:lnTo>
                <a:lnTo>
                  <a:pt x="2328" y="1608"/>
                </a:lnTo>
                <a:lnTo>
                  <a:pt x="2256" y="1620"/>
                </a:lnTo>
                <a:lnTo>
                  <a:pt x="2208" y="1644"/>
                </a:lnTo>
                <a:lnTo>
                  <a:pt x="2184" y="1680"/>
                </a:lnTo>
                <a:lnTo>
                  <a:pt x="2172" y="1716"/>
                </a:lnTo>
                <a:lnTo>
                  <a:pt x="2220" y="1752"/>
                </a:lnTo>
                <a:lnTo>
                  <a:pt x="2340" y="1776"/>
                </a:lnTo>
                <a:lnTo>
                  <a:pt x="2376" y="1788"/>
                </a:lnTo>
                <a:lnTo>
                  <a:pt x="2472" y="1764"/>
                </a:lnTo>
                <a:lnTo>
                  <a:pt x="2544" y="1740"/>
                </a:lnTo>
                <a:lnTo>
                  <a:pt x="2616" y="1716"/>
                </a:lnTo>
                <a:lnTo>
                  <a:pt x="2712" y="1620"/>
                </a:lnTo>
                <a:lnTo>
                  <a:pt x="2784" y="1548"/>
                </a:lnTo>
                <a:lnTo>
                  <a:pt x="2808" y="1476"/>
                </a:lnTo>
                <a:lnTo>
                  <a:pt x="2820" y="1404"/>
                </a:lnTo>
                <a:lnTo>
                  <a:pt x="2832" y="1332"/>
                </a:lnTo>
                <a:lnTo>
                  <a:pt x="2832" y="1260"/>
                </a:lnTo>
                <a:lnTo>
                  <a:pt x="2796" y="1224"/>
                </a:lnTo>
                <a:lnTo>
                  <a:pt x="2724" y="1212"/>
                </a:lnTo>
                <a:lnTo>
                  <a:pt x="2604" y="1200"/>
                </a:lnTo>
                <a:lnTo>
                  <a:pt x="2508" y="1188"/>
                </a:lnTo>
                <a:lnTo>
                  <a:pt x="2364" y="1188"/>
                </a:lnTo>
                <a:lnTo>
                  <a:pt x="2268" y="1188"/>
                </a:lnTo>
                <a:lnTo>
                  <a:pt x="2172" y="1188"/>
                </a:lnTo>
                <a:lnTo>
                  <a:pt x="2076" y="1212"/>
                </a:lnTo>
                <a:lnTo>
                  <a:pt x="1980" y="1224"/>
                </a:lnTo>
                <a:lnTo>
                  <a:pt x="1884" y="1236"/>
                </a:lnTo>
                <a:lnTo>
                  <a:pt x="1812" y="1248"/>
                </a:lnTo>
                <a:lnTo>
                  <a:pt x="1776" y="1272"/>
                </a:lnTo>
                <a:lnTo>
                  <a:pt x="1728" y="1320"/>
                </a:lnTo>
                <a:lnTo>
                  <a:pt x="1728" y="1368"/>
                </a:lnTo>
                <a:lnTo>
                  <a:pt x="1716" y="1404"/>
                </a:lnTo>
                <a:lnTo>
                  <a:pt x="1752" y="1440"/>
                </a:lnTo>
                <a:lnTo>
                  <a:pt x="1848" y="1464"/>
                </a:lnTo>
                <a:lnTo>
                  <a:pt x="1968" y="1476"/>
                </a:lnTo>
                <a:lnTo>
                  <a:pt x="2040" y="1476"/>
                </a:lnTo>
                <a:lnTo>
                  <a:pt x="2088" y="1464"/>
                </a:lnTo>
                <a:lnTo>
                  <a:pt x="2160" y="1452"/>
                </a:lnTo>
                <a:lnTo>
                  <a:pt x="2256" y="1428"/>
                </a:lnTo>
                <a:lnTo>
                  <a:pt x="2328" y="1404"/>
                </a:lnTo>
                <a:lnTo>
                  <a:pt x="2400" y="1392"/>
                </a:lnTo>
                <a:lnTo>
                  <a:pt x="2424" y="1320"/>
                </a:lnTo>
                <a:lnTo>
                  <a:pt x="2448" y="1248"/>
                </a:lnTo>
                <a:lnTo>
                  <a:pt x="2484" y="1200"/>
                </a:lnTo>
                <a:lnTo>
                  <a:pt x="2484" y="1152"/>
                </a:lnTo>
                <a:lnTo>
                  <a:pt x="2460" y="1116"/>
                </a:lnTo>
                <a:lnTo>
                  <a:pt x="2388" y="1104"/>
                </a:lnTo>
                <a:lnTo>
                  <a:pt x="2316" y="1092"/>
                </a:lnTo>
                <a:lnTo>
                  <a:pt x="2220" y="1080"/>
                </a:lnTo>
                <a:lnTo>
                  <a:pt x="2076" y="1056"/>
                </a:lnTo>
                <a:lnTo>
                  <a:pt x="1908" y="1044"/>
                </a:lnTo>
                <a:lnTo>
                  <a:pt x="1764" y="1032"/>
                </a:lnTo>
                <a:lnTo>
                  <a:pt x="1644" y="1032"/>
                </a:lnTo>
                <a:lnTo>
                  <a:pt x="1572" y="1032"/>
                </a:lnTo>
                <a:lnTo>
                  <a:pt x="1500" y="1044"/>
                </a:lnTo>
                <a:lnTo>
                  <a:pt x="1428" y="1056"/>
                </a:lnTo>
                <a:lnTo>
                  <a:pt x="1356" y="1080"/>
                </a:lnTo>
                <a:lnTo>
                  <a:pt x="1284" y="1104"/>
                </a:lnTo>
                <a:lnTo>
                  <a:pt x="1248" y="1140"/>
                </a:lnTo>
                <a:lnTo>
                  <a:pt x="1236" y="1176"/>
                </a:lnTo>
                <a:lnTo>
                  <a:pt x="1356" y="1224"/>
                </a:lnTo>
                <a:lnTo>
                  <a:pt x="1452" y="1248"/>
                </a:lnTo>
                <a:lnTo>
                  <a:pt x="1524" y="1260"/>
                </a:lnTo>
                <a:lnTo>
                  <a:pt x="1620" y="1224"/>
                </a:lnTo>
                <a:lnTo>
                  <a:pt x="1668" y="1188"/>
                </a:lnTo>
                <a:lnTo>
                  <a:pt x="1716" y="1140"/>
                </a:lnTo>
                <a:lnTo>
                  <a:pt x="1740" y="1068"/>
                </a:lnTo>
                <a:lnTo>
                  <a:pt x="1812" y="996"/>
                </a:lnTo>
                <a:lnTo>
                  <a:pt x="1836" y="924"/>
                </a:lnTo>
                <a:lnTo>
                  <a:pt x="1860" y="852"/>
                </a:lnTo>
                <a:lnTo>
                  <a:pt x="1872" y="780"/>
                </a:lnTo>
                <a:lnTo>
                  <a:pt x="1872" y="732"/>
                </a:lnTo>
                <a:lnTo>
                  <a:pt x="1848" y="696"/>
                </a:lnTo>
                <a:lnTo>
                  <a:pt x="1776" y="672"/>
                </a:lnTo>
                <a:lnTo>
                  <a:pt x="1704" y="660"/>
                </a:lnTo>
                <a:lnTo>
                  <a:pt x="1608" y="648"/>
                </a:lnTo>
                <a:lnTo>
                  <a:pt x="1536" y="636"/>
                </a:lnTo>
                <a:lnTo>
                  <a:pt x="1440" y="636"/>
                </a:lnTo>
                <a:lnTo>
                  <a:pt x="1344" y="624"/>
                </a:lnTo>
                <a:lnTo>
                  <a:pt x="1248" y="624"/>
                </a:lnTo>
                <a:lnTo>
                  <a:pt x="1176" y="624"/>
                </a:lnTo>
                <a:lnTo>
                  <a:pt x="1104" y="624"/>
                </a:lnTo>
                <a:lnTo>
                  <a:pt x="1032" y="636"/>
                </a:lnTo>
                <a:lnTo>
                  <a:pt x="960" y="648"/>
                </a:lnTo>
                <a:lnTo>
                  <a:pt x="924" y="684"/>
                </a:lnTo>
                <a:lnTo>
                  <a:pt x="912" y="720"/>
                </a:lnTo>
                <a:lnTo>
                  <a:pt x="900" y="768"/>
                </a:lnTo>
                <a:lnTo>
                  <a:pt x="936" y="816"/>
                </a:lnTo>
                <a:lnTo>
                  <a:pt x="1008" y="840"/>
                </a:lnTo>
                <a:lnTo>
                  <a:pt x="1128" y="852"/>
                </a:lnTo>
                <a:lnTo>
                  <a:pt x="1224" y="864"/>
                </a:lnTo>
                <a:lnTo>
                  <a:pt x="1296" y="876"/>
                </a:lnTo>
                <a:lnTo>
                  <a:pt x="1392" y="876"/>
                </a:lnTo>
                <a:lnTo>
                  <a:pt x="1488" y="864"/>
                </a:lnTo>
                <a:lnTo>
                  <a:pt x="1584" y="852"/>
                </a:lnTo>
                <a:lnTo>
                  <a:pt x="1680" y="840"/>
                </a:lnTo>
                <a:lnTo>
                  <a:pt x="1776" y="816"/>
                </a:lnTo>
                <a:lnTo>
                  <a:pt x="1872" y="792"/>
                </a:lnTo>
                <a:lnTo>
                  <a:pt x="1896" y="720"/>
                </a:lnTo>
                <a:lnTo>
                  <a:pt x="1920" y="672"/>
                </a:lnTo>
                <a:lnTo>
                  <a:pt x="1920" y="624"/>
                </a:lnTo>
                <a:lnTo>
                  <a:pt x="1908" y="552"/>
                </a:lnTo>
                <a:lnTo>
                  <a:pt x="1884" y="480"/>
                </a:lnTo>
                <a:lnTo>
                  <a:pt x="1812" y="408"/>
                </a:lnTo>
                <a:lnTo>
                  <a:pt x="1716" y="384"/>
                </a:lnTo>
                <a:lnTo>
                  <a:pt x="1680" y="360"/>
                </a:lnTo>
                <a:lnTo>
                  <a:pt x="1608" y="348"/>
                </a:lnTo>
                <a:lnTo>
                  <a:pt x="1488" y="336"/>
                </a:lnTo>
                <a:lnTo>
                  <a:pt x="1368" y="324"/>
                </a:lnTo>
                <a:lnTo>
                  <a:pt x="1224" y="300"/>
                </a:lnTo>
                <a:lnTo>
                  <a:pt x="1128" y="300"/>
                </a:lnTo>
                <a:lnTo>
                  <a:pt x="1056" y="300"/>
                </a:lnTo>
                <a:lnTo>
                  <a:pt x="1008" y="300"/>
                </a:lnTo>
                <a:lnTo>
                  <a:pt x="960" y="324"/>
                </a:lnTo>
                <a:lnTo>
                  <a:pt x="888" y="336"/>
                </a:lnTo>
                <a:lnTo>
                  <a:pt x="852" y="372"/>
                </a:lnTo>
                <a:lnTo>
                  <a:pt x="852" y="408"/>
                </a:lnTo>
                <a:lnTo>
                  <a:pt x="840" y="456"/>
                </a:lnTo>
                <a:lnTo>
                  <a:pt x="888" y="504"/>
                </a:lnTo>
                <a:lnTo>
                  <a:pt x="960" y="516"/>
                </a:lnTo>
                <a:lnTo>
                  <a:pt x="1032" y="516"/>
                </a:lnTo>
                <a:lnTo>
                  <a:pt x="1080" y="516"/>
                </a:lnTo>
                <a:lnTo>
                  <a:pt x="1152" y="516"/>
                </a:lnTo>
                <a:lnTo>
                  <a:pt x="1188" y="516"/>
                </a:lnTo>
                <a:lnTo>
                  <a:pt x="1284" y="504"/>
                </a:lnTo>
                <a:lnTo>
                  <a:pt x="1332" y="492"/>
                </a:lnTo>
                <a:lnTo>
                  <a:pt x="1380" y="468"/>
                </a:lnTo>
                <a:lnTo>
                  <a:pt x="1416" y="444"/>
                </a:lnTo>
                <a:lnTo>
                  <a:pt x="1440" y="396"/>
                </a:lnTo>
                <a:lnTo>
                  <a:pt x="1464" y="360"/>
                </a:lnTo>
                <a:lnTo>
                  <a:pt x="1464" y="324"/>
                </a:lnTo>
                <a:lnTo>
                  <a:pt x="1464" y="288"/>
                </a:lnTo>
                <a:lnTo>
                  <a:pt x="1440" y="252"/>
                </a:lnTo>
                <a:lnTo>
                  <a:pt x="1404" y="216"/>
                </a:lnTo>
                <a:lnTo>
                  <a:pt x="1380" y="180"/>
                </a:lnTo>
                <a:lnTo>
                  <a:pt x="1344" y="156"/>
                </a:lnTo>
                <a:lnTo>
                  <a:pt x="1308" y="144"/>
                </a:lnTo>
                <a:lnTo>
                  <a:pt x="1272" y="120"/>
                </a:lnTo>
                <a:lnTo>
                  <a:pt x="1236" y="120"/>
                </a:lnTo>
                <a:lnTo>
                  <a:pt x="1200" y="108"/>
                </a:lnTo>
                <a:lnTo>
                  <a:pt x="1164" y="108"/>
                </a:lnTo>
                <a:lnTo>
                  <a:pt x="1128" y="96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3276600"/>
            <a:ext cx="4454525" cy="2628900"/>
            <a:chOff x="720" y="2064"/>
            <a:chExt cx="2806" cy="1656"/>
          </a:xfrm>
        </p:grpSpPr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720" y="3168"/>
              <a:ext cx="11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Alpha Helix</a:t>
              </a:r>
              <a:endParaRPr lang="en-US" b="1"/>
            </a:p>
          </p:txBody>
        </p:sp>
        <p:sp>
          <p:nvSpPr>
            <p:cNvPr id="23564" name="Line 7"/>
            <p:cNvSpPr>
              <a:spLocks noChangeShapeType="1"/>
            </p:cNvSpPr>
            <p:nvPr/>
          </p:nvSpPr>
          <p:spPr bwMode="auto">
            <a:xfrm flipV="1">
              <a:off x="1920" y="2576"/>
              <a:ext cx="596" cy="6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Freeform 8"/>
            <p:cNvSpPr>
              <a:spLocks/>
            </p:cNvSpPr>
            <p:nvPr/>
          </p:nvSpPr>
          <p:spPr bwMode="auto">
            <a:xfrm>
              <a:off x="2496" y="2064"/>
              <a:ext cx="1030" cy="1656"/>
            </a:xfrm>
            <a:custGeom>
              <a:avLst/>
              <a:gdLst>
                <a:gd name="T0" fmla="*/ 156 w 1030"/>
                <a:gd name="T1" fmla="*/ 1656 h 1656"/>
                <a:gd name="T2" fmla="*/ 264 w 1030"/>
                <a:gd name="T3" fmla="*/ 1380 h 1656"/>
                <a:gd name="T4" fmla="*/ 336 w 1030"/>
                <a:gd name="T5" fmla="*/ 1356 h 1656"/>
                <a:gd name="T6" fmla="*/ 444 w 1030"/>
                <a:gd name="T7" fmla="*/ 1296 h 1656"/>
                <a:gd name="T8" fmla="*/ 516 w 1030"/>
                <a:gd name="T9" fmla="*/ 1272 h 1656"/>
                <a:gd name="T10" fmla="*/ 552 w 1030"/>
                <a:gd name="T11" fmla="*/ 1260 h 1656"/>
                <a:gd name="T12" fmla="*/ 804 w 1030"/>
                <a:gd name="T13" fmla="*/ 1272 h 1656"/>
                <a:gd name="T14" fmla="*/ 912 w 1030"/>
                <a:gd name="T15" fmla="*/ 1320 h 1656"/>
                <a:gd name="T16" fmla="*/ 900 w 1030"/>
                <a:gd name="T17" fmla="*/ 1380 h 1656"/>
                <a:gd name="T18" fmla="*/ 312 w 1030"/>
                <a:gd name="T19" fmla="*/ 1368 h 1656"/>
                <a:gd name="T20" fmla="*/ 180 w 1030"/>
                <a:gd name="T21" fmla="*/ 1332 h 1656"/>
                <a:gd name="T22" fmla="*/ 144 w 1030"/>
                <a:gd name="T23" fmla="*/ 1320 h 1656"/>
                <a:gd name="T24" fmla="*/ 48 w 1030"/>
                <a:gd name="T25" fmla="*/ 1176 h 1656"/>
                <a:gd name="T26" fmla="*/ 12 w 1030"/>
                <a:gd name="T27" fmla="*/ 1068 h 1656"/>
                <a:gd name="T28" fmla="*/ 0 w 1030"/>
                <a:gd name="T29" fmla="*/ 1032 h 1656"/>
                <a:gd name="T30" fmla="*/ 96 w 1030"/>
                <a:gd name="T31" fmla="*/ 960 h 1656"/>
                <a:gd name="T32" fmla="*/ 792 w 1030"/>
                <a:gd name="T33" fmla="*/ 972 h 1656"/>
                <a:gd name="T34" fmla="*/ 900 w 1030"/>
                <a:gd name="T35" fmla="*/ 1008 h 1656"/>
                <a:gd name="T36" fmla="*/ 912 w 1030"/>
                <a:gd name="T37" fmla="*/ 1044 h 1656"/>
                <a:gd name="T38" fmla="*/ 756 w 1030"/>
                <a:gd name="T39" fmla="*/ 1140 h 1656"/>
                <a:gd name="T40" fmla="*/ 492 w 1030"/>
                <a:gd name="T41" fmla="*/ 1104 h 1656"/>
                <a:gd name="T42" fmla="*/ 384 w 1030"/>
                <a:gd name="T43" fmla="*/ 1068 h 1656"/>
                <a:gd name="T44" fmla="*/ 348 w 1030"/>
                <a:gd name="T45" fmla="*/ 1056 h 1656"/>
                <a:gd name="T46" fmla="*/ 228 w 1030"/>
                <a:gd name="T47" fmla="*/ 984 h 1656"/>
                <a:gd name="T48" fmla="*/ 204 w 1030"/>
                <a:gd name="T49" fmla="*/ 948 h 1656"/>
                <a:gd name="T50" fmla="*/ 168 w 1030"/>
                <a:gd name="T51" fmla="*/ 924 h 1656"/>
                <a:gd name="T52" fmla="*/ 96 w 1030"/>
                <a:gd name="T53" fmla="*/ 768 h 1656"/>
                <a:gd name="T54" fmla="*/ 120 w 1030"/>
                <a:gd name="T55" fmla="*/ 660 h 1656"/>
                <a:gd name="T56" fmla="*/ 372 w 1030"/>
                <a:gd name="T57" fmla="*/ 588 h 1656"/>
                <a:gd name="T58" fmla="*/ 840 w 1030"/>
                <a:gd name="T59" fmla="*/ 600 h 1656"/>
                <a:gd name="T60" fmla="*/ 936 w 1030"/>
                <a:gd name="T61" fmla="*/ 624 h 1656"/>
                <a:gd name="T62" fmla="*/ 984 w 1030"/>
                <a:gd name="T63" fmla="*/ 720 h 1656"/>
                <a:gd name="T64" fmla="*/ 936 w 1030"/>
                <a:gd name="T65" fmla="*/ 732 h 1656"/>
                <a:gd name="T66" fmla="*/ 156 w 1030"/>
                <a:gd name="T67" fmla="*/ 720 h 1656"/>
                <a:gd name="T68" fmla="*/ 60 w 1030"/>
                <a:gd name="T69" fmla="*/ 564 h 1656"/>
                <a:gd name="T70" fmla="*/ 36 w 1030"/>
                <a:gd name="T71" fmla="*/ 492 h 1656"/>
                <a:gd name="T72" fmla="*/ 48 w 1030"/>
                <a:gd name="T73" fmla="*/ 360 h 1656"/>
                <a:gd name="T74" fmla="*/ 60 w 1030"/>
                <a:gd name="T75" fmla="*/ 324 h 1656"/>
                <a:gd name="T76" fmla="*/ 132 w 1030"/>
                <a:gd name="T77" fmla="*/ 276 h 1656"/>
                <a:gd name="T78" fmla="*/ 204 w 1030"/>
                <a:gd name="T79" fmla="*/ 252 h 1656"/>
                <a:gd name="T80" fmla="*/ 708 w 1030"/>
                <a:gd name="T81" fmla="*/ 288 h 1656"/>
                <a:gd name="T82" fmla="*/ 780 w 1030"/>
                <a:gd name="T83" fmla="*/ 312 h 1656"/>
                <a:gd name="T84" fmla="*/ 840 w 1030"/>
                <a:gd name="T85" fmla="*/ 324 h 1656"/>
                <a:gd name="T86" fmla="*/ 912 w 1030"/>
                <a:gd name="T87" fmla="*/ 348 h 1656"/>
                <a:gd name="T88" fmla="*/ 408 w 1030"/>
                <a:gd name="T89" fmla="*/ 384 h 1656"/>
                <a:gd name="T90" fmla="*/ 168 w 1030"/>
                <a:gd name="T91" fmla="*/ 288 h 1656"/>
                <a:gd name="T92" fmla="*/ 132 w 1030"/>
                <a:gd name="T93" fmla="*/ 264 h 1656"/>
                <a:gd name="T94" fmla="*/ 96 w 1030"/>
                <a:gd name="T95" fmla="*/ 240 h 1656"/>
                <a:gd name="T96" fmla="*/ 96 w 1030"/>
                <a:gd name="T97" fmla="*/ 96 h 1656"/>
                <a:gd name="T98" fmla="*/ 168 w 1030"/>
                <a:gd name="T99" fmla="*/ 72 h 1656"/>
                <a:gd name="T100" fmla="*/ 372 w 1030"/>
                <a:gd name="T101" fmla="*/ 36 h 1656"/>
                <a:gd name="T102" fmla="*/ 672 w 1030"/>
                <a:gd name="T103" fmla="*/ 0 h 1656"/>
                <a:gd name="T104" fmla="*/ 1008 w 1030"/>
                <a:gd name="T105" fmla="*/ 12 h 16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0"/>
                <a:gd name="T160" fmla="*/ 0 h 1656"/>
                <a:gd name="T161" fmla="*/ 1030 w 1030"/>
                <a:gd name="T162" fmla="*/ 1656 h 16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0" h="1656">
                  <a:moveTo>
                    <a:pt x="156" y="1656"/>
                  </a:moveTo>
                  <a:cubicBezTo>
                    <a:pt x="164" y="1564"/>
                    <a:pt x="158" y="1427"/>
                    <a:pt x="264" y="1380"/>
                  </a:cubicBezTo>
                  <a:cubicBezTo>
                    <a:pt x="287" y="1370"/>
                    <a:pt x="312" y="1364"/>
                    <a:pt x="336" y="1356"/>
                  </a:cubicBezTo>
                  <a:cubicBezTo>
                    <a:pt x="372" y="1344"/>
                    <a:pt x="409" y="1312"/>
                    <a:pt x="444" y="1296"/>
                  </a:cubicBezTo>
                  <a:cubicBezTo>
                    <a:pt x="467" y="1286"/>
                    <a:pt x="492" y="1280"/>
                    <a:pt x="516" y="1272"/>
                  </a:cubicBezTo>
                  <a:cubicBezTo>
                    <a:pt x="528" y="1268"/>
                    <a:pt x="552" y="1260"/>
                    <a:pt x="552" y="1260"/>
                  </a:cubicBezTo>
                  <a:cubicBezTo>
                    <a:pt x="636" y="1264"/>
                    <a:pt x="720" y="1265"/>
                    <a:pt x="804" y="1272"/>
                  </a:cubicBezTo>
                  <a:cubicBezTo>
                    <a:pt x="842" y="1275"/>
                    <a:pt x="876" y="1308"/>
                    <a:pt x="912" y="1320"/>
                  </a:cubicBezTo>
                  <a:cubicBezTo>
                    <a:pt x="924" y="1337"/>
                    <a:pt x="968" y="1379"/>
                    <a:pt x="900" y="1380"/>
                  </a:cubicBezTo>
                  <a:cubicBezTo>
                    <a:pt x="704" y="1384"/>
                    <a:pt x="508" y="1372"/>
                    <a:pt x="312" y="1368"/>
                  </a:cubicBezTo>
                  <a:cubicBezTo>
                    <a:pt x="227" y="1351"/>
                    <a:pt x="271" y="1362"/>
                    <a:pt x="180" y="1332"/>
                  </a:cubicBezTo>
                  <a:cubicBezTo>
                    <a:pt x="168" y="1328"/>
                    <a:pt x="144" y="1320"/>
                    <a:pt x="144" y="1320"/>
                  </a:cubicBezTo>
                  <a:cubicBezTo>
                    <a:pt x="112" y="1272"/>
                    <a:pt x="80" y="1224"/>
                    <a:pt x="48" y="1176"/>
                  </a:cubicBezTo>
                  <a:cubicBezTo>
                    <a:pt x="27" y="1144"/>
                    <a:pt x="24" y="1104"/>
                    <a:pt x="12" y="1068"/>
                  </a:cubicBezTo>
                  <a:cubicBezTo>
                    <a:pt x="8" y="1056"/>
                    <a:pt x="0" y="1032"/>
                    <a:pt x="0" y="1032"/>
                  </a:cubicBezTo>
                  <a:cubicBezTo>
                    <a:pt x="20" y="972"/>
                    <a:pt x="37" y="975"/>
                    <a:pt x="96" y="960"/>
                  </a:cubicBezTo>
                  <a:cubicBezTo>
                    <a:pt x="328" y="964"/>
                    <a:pt x="560" y="961"/>
                    <a:pt x="792" y="972"/>
                  </a:cubicBezTo>
                  <a:cubicBezTo>
                    <a:pt x="830" y="974"/>
                    <a:pt x="900" y="1008"/>
                    <a:pt x="900" y="1008"/>
                  </a:cubicBezTo>
                  <a:cubicBezTo>
                    <a:pt x="904" y="1020"/>
                    <a:pt x="916" y="1032"/>
                    <a:pt x="912" y="1044"/>
                  </a:cubicBezTo>
                  <a:cubicBezTo>
                    <a:pt x="881" y="1136"/>
                    <a:pt x="834" y="1121"/>
                    <a:pt x="756" y="1140"/>
                  </a:cubicBezTo>
                  <a:cubicBezTo>
                    <a:pt x="639" y="1132"/>
                    <a:pt x="588" y="1133"/>
                    <a:pt x="492" y="1104"/>
                  </a:cubicBezTo>
                  <a:cubicBezTo>
                    <a:pt x="492" y="1104"/>
                    <a:pt x="402" y="1074"/>
                    <a:pt x="384" y="1068"/>
                  </a:cubicBezTo>
                  <a:cubicBezTo>
                    <a:pt x="372" y="1064"/>
                    <a:pt x="348" y="1056"/>
                    <a:pt x="348" y="1056"/>
                  </a:cubicBezTo>
                  <a:cubicBezTo>
                    <a:pt x="307" y="1025"/>
                    <a:pt x="270" y="1012"/>
                    <a:pt x="228" y="984"/>
                  </a:cubicBezTo>
                  <a:cubicBezTo>
                    <a:pt x="220" y="972"/>
                    <a:pt x="214" y="958"/>
                    <a:pt x="204" y="948"/>
                  </a:cubicBezTo>
                  <a:cubicBezTo>
                    <a:pt x="194" y="938"/>
                    <a:pt x="177" y="935"/>
                    <a:pt x="168" y="924"/>
                  </a:cubicBezTo>
                  <a:cubicBezTo>
                    <a:pt x="122" y="871"/>
                    <a:pt x="112" y="832"/>
                    <a:pt x="96" y="768"/>
                  </a:cubicBezTo>
                  <a:cubicBezTo>
                    <a:pt x="96" y="767"/>
                    <a:pt x="108" y="676"/>
                    <a:pt x="120" y="660"/>
                  </a:cubicBezTo>
                  <a:cubicBezTo>
                    <a:pt x="167" y="601"/>
                    <a:pt x="322" y="592"/>
                    <a:pt x="372" y="588"/>
                  </a:cubicBezTo>
                  <a:cubicBezTo>
                    <a:pt x="528" y="592"/>
                    <a:pt x="684" y="590"/>
                    <a:pt x="840" y="600"/>
                  </a:cubicBezTo>
                  <a:cubicBezTo>
                    <a:pt x="873" y="602"/>
                    <a:pt x="936" y="624"/>
                    <a:pt x="936" y="624"/>
                  </a:cubicBezTo>
                  <a:cubicBezTo>
                    <a:pt x="958" y="639"/>
                    <a:pt x="1030" y="683"/>
                    <a:pt x="984" y="720"/>
                  </a:cubicBezTo>
                  <a:cubicBezTo>
                    <a:pt x="971" y="730"/>
                    <a:pt x="952" y="728"/>
                    <a:pt x="936" y="732"/>
                  </a:cubicBezTo>
                  <a:cubicBezTo>
                    <a:pt x="676" y="728"/>
                    <a:pt x="416" y="728"/>
                    <a:pt x="156" y="720"/>
                  </a:cubicBezTo>
                  <a:cubicBezTo>
                    <a:pt x="100" y="718"/>
                    <a:pt x="73" y="604"/>
                    <a:pt x="60" y="564"/>
                  </a:cubicBezTo>
                  <a:cubicBezTo>
                    <a:pt x="52" y="540"/>
                    <a:pt x="36" y="492"/>
                    <a:pt x="36" y="492"/>
                  </a:cubicBezTo>
                  <a:cubicBezTo>
                    <a:pt x="40" y="448"/>
                    <a:pt x="42" y="404"/>
                    <a:pt x="48" y="360"/>
                  </a:cubicBezTo>
                  <a:cubicBezTo>
                    <a:pt x="50" y="347"/>
                    <a:pt x="51" y="333"/>
                    <a:pt x="60" y="324"/>
                  </a:cubicBezTo>
                  <a:cubicBezTo>
                    <a:pt x="80" y="304"/>
                    <a:pt x="108" y="292"/>
                    <a:pt x="132" y="276"/>
                  </a:cubicBezTo>
                  <a:cubicBezTo>
                    <a:pt x="153" y="262"/>
                    <a:pt x="204" y="252"/>
                    <a:pt x="204" y="252"/>
                  </a:cubicBezTo>
                  <a:cubicBezTo>
                    <a:pt x="375" y="260"/>
                    <a:pt x="538" y="274"/>
                    <a:pt x="708" y="288"/>
                  </a:cubicBezTo>
                  <a:cubicBezTo>
                    <a:pt x="732" y="296"/>
                    <a:pt x="755" y="307"/>
                    <a:pt x="780" y="312"/>
                  </a:cubicBezTo>
                  <a:cubicBezTo>
                    <a:pt x="800" y="316"/>
                    <a:pt x="820" y="319"/>
                    <a:pt x="840" y="324"/>
                  </a:cubicBezTo>
                  <a:cubicBezTo>
                    <a:pt x="864" y="331"/>
                    <a:pt x="912" y="348"/>
                    <a:pt x="912" y="348"/>
                  </a:cubicBezTo>
                  <a:cubicBezTo>
                    <a:pt x="864" y="492"/>
                    <a:pt x="475" y="386"/>
                    <a:pt x="408" y="384"/>
                  </a:cubicBezTo>
                  <a:cubicBezTo>
                    <a:pt x="313" y="365"/>
                    <a:pt x="247" y="341"/>
                    <a:pt x="168" y="288"/>
                  </a:cubicBezTo>
                  <a:cubicBezTo>
                    <a:pt x="156" y="280"/>
                    <a:pt x="144" y="272"/>
                    <a:pt x="132" y="264"/>
                  </a:cubicBezTo>
                  <a:cubicBezTo>
                    <a:pt x="120" y="256"/>
                    <a:pt x="96" y="240"/>
                    <a:pt x="96" y="240"/>
                  </a:cubicBezTo>
                  <a:cubicBezTo>
                    <a:pt x="80" y="192"/>
                    <a:pt x="61" y="151"/>
                    <a:pt x="96" y="96"/>
                  </a:cubicBezTo>
                  <a:cubicBezTo>
                    <a:pt x="110" y="75"/>
                    <a:pt x="144" y="80"/>
                    <a:pt x="168" y="72"/>
                  </a:cubicBezTo>
                  <a:cubicBezTo>
                    <a:pt x="235" y="50"/>
                    <a:pt x="301" y="44"/>
                    <a:pt x="372" y="36"/>
                  </a:cubicBezTo>
                  <a:cubicBezTo>
                    <a:pt x="465" y="5"/>
                    <a:pt x="574" y="10"/>
                    <a:pt x="672" y="0"/>
                  </a:cubicBezTo>
                  <a:cubicBezTo>
                    <a:pt x="784" y="4"/>
                    <a:pt x="1008" y="12"/>
                    <a:pt x="1008" y="12"/>
                  </a:cubicBez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3657600"/>
            <a:ext cx="6883400" cy="2816225"/>
            <a:chOff x="432" y="2256"/>
            <a:chExt cx="4336" cy="1774"/>
          </a:xfrm>
        </p:grpSpPr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432" y="3744"/>
              <a:ext cx="184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Beta Pleated Sheet</a:t>
              </a:r>
              <a:endParaRPr lang="en-US" b="1"/>
            </a:p>
          </p:txBody>
        </p:sp>
        <p:sp>
          <p:nvSpPr>
            <p:cNvPr id="23561" name="Freeform 11"/>
            <p:cNvSpPr>
              <a:spLocks/>
            </p:cNvSpPr>
            <p:nvPr/>
          </p:nvSpPr>
          <p:spPr bwMode="auto">
            <a:xfrm>
              <a:off x="3552" y="2256"/>
              <a:ext cx="1216" cy="1272"/>
            </a:xfrm>
            <a:custGeom>
              <a:avLst/>
              <a:gdLst>
                <a:gd name="T0" fmla="*/ 28 w 1216"/>
                <a:gd name="T1" fmla="*/ 1272 h 1272"/>
                <a:gd name="T2" fmla="*/ 4 w 1216"/>
                <a:gd name="T3" fmla="*/ 768 h 1272"/>
                <a:gd name="T4" fmla="*/ 40 w 1216"/>
                <a:gd name="T5" fmla="*/ 780 h 1272"/>
                <a:gd name="T6" fmla="*/ 112 w 1216"/>
                <a:gd name="T7" fmla="*/ 828 h 1272"/>
                <a:gd name="T8" fmla="*/ 148 w 1216"/>
                <a:gd name="T9" fmla="*/ 852 h 1272"/>
                <a:gd name="T10" fmla="*/ 244 w 1216"/>
                <a:gd name="T11" fmla="*/ 960 h 1272"/>
                <a:gd name="T12" fmla="*/ 316 w 1216"/>
                <a:gd name="T13" fmla="*/ 1008 h 1272"/>
                <a:gd name="T14" fmla="*/ 352 w 1216"/>
                <a:gd name="T15" fmla="*/ 1032 h 1272"/>
                <a:gd name="T16" fmla="*/ 400 w 1216"/>
                <a:gd name="T17" fmla="*/ 528 h 1272"/>
                <a:gd name="T18" fmla="*/ 448 w 1216"/>
                <a:gd name="T19" fmla="*/ 552 h 1272"/>
                <a:gd name="T20" fmla="*/ 520 w 1216"/>
                <a:gd name="T21" fmla="*/ 600 h 1272"/>
                <a:gd name="T22" fmla="*/ 700 w 1216"/>
                <a:gd name="T23" fmla="*/ 708 h 1272"/>
                <a:gd name="T24" fmla="*/ 736 w 1216"/>
                <a:gd name="T25" fmla="*/ 744 h 1272"/>
                <a:gd name="T26" fmla="*/ 760 w 1216"/>
                <a:gd name="T27" fmla="*/ 708 h 1272"/>
                <a:gd name="T28" fmla="*/ 772 w 1216"/>
                <a:gd name="T29" fmla="*/ 528 h 1272"/>
                <a:gd name="T30" fmla="*/ 688 w 1216"/>
                <a:gd name="T31" fmla="*/ 264 h 1272"/>
                <a:gd name="T32" fmla="*/ 784 w 1216"/>
                <a:gd name="T33" fmla="*/ 252 h 1272"/>
                <a:gd name="T34" fmla="*/ 820 w 1216"/>
                <a:gd name="T35" fmla="*/ 288 h 1272"/>
                <a:gd name="T36" fmla="*/ 928 w 1216"/>
                <a:gd name="T37" fmla="*/ 360 h 1272"/>
                <a:gd name="T38" fmla="*/ 964 w 1216"/>
                <a:gd name="T39" fmla="*/ 372 h 1272"/>
                <a:gd name="T40" fmla="*/ 1216 w 1216"/>
                <a:gd name="T41" fmla="*/ 456 h 1272"/>
                <a:gd name="T42" fmla="*/ 1108 w 1216"/>
                <a:gd name="T43" fmla="*/ 156 h 1272"/>
                <a:gd name="T44" fmla="*/ 1072 w 1216"/>
                <a:gd name="T45" fmla="*/ 48 h 1272"/>
                <a:gd name="T46" fmla="*/ 1060 w 1216"/>
                <a:gd name="T47" fmla="*/ 0 h 12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6"/>
                <a:gd name="T73" fmla="*/ 0 h 1272"/>
                <a:gd name="T74" fmla="*/ 1216 w 1216"/>
                <a:gd name="T75" fmla="*/ 1272 h 12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6" h="1272">
                  <a:moveTo>
                    <a:pt x="28" y="1272"/>
                  </a:moveTo>
                  <a:cubicBezTo>
                    <a:pt x="23" y="1185"/>
                    <a:pt x="0" y="817"/>
                    <a:pt x="4" y="768"/>
                  </a:cubicBezTo>
                  <a:cubicBezTo>
                    <a:pt x="5" y="755"/>
                    <a:pt x="29" y="774"/>
                    <a:pt x="40" y="780"/>
                  </a:cubicBezTo>
                  <a:cubicBezTo>
                    <a:pt x="65" y="794"/>
                    <a:pt x="88" y="812"/>
                    <a:pt x="112" y="828"/>
                  </a:cubicBezTo>
                  <a:cubicBezTo>
                    <a:pt x="124" y="836"/>
                    <a:pt x="148" y="852"/>
                    <a:pt x="148" y="852"/>
                  </a:cubicBezTo>
                  <a:cubicBezTo>
                    <a:pt x="191" y="916"/>
                    <a:pt x="162" y="878"/>
                    <a:pt x="244" y="960"/>
                  </a:cubicBezTo>
                  <a:cubicBezTo>
                    <a:pt x="264" y="980"/>
                    <a:pt x="292" y="992"/>
                    <a:pt x="316" y="1008"/>
                  </a:cubicBezTo>
                  <a:cubicBezTo>
                    <a:pt x="328" y="1016"/>
                    <a:pt x="352" y="1032"/>
                    <a:pt x="352" y="1032"/>
                  </a:cubicBezTo>
                  <a:cubicBezTo>
                    <a:pt x="548" y="967"/>
                    <a:pt x="333" y="1051"/>
                    <a:pt x="400" y="528"/>
                  </a:cubicBezTo>
                  <a:cubicBezTo>
                    <a:pt x="402" y="510"/>
                    <a:pt x="433" y="543"/>
                    <a:pt x="448" y="552"/>
                  </a:cubicBezTo>
                  <a:cubicBezTo>
                    <a:pt x="473" y="567"/>
                    <a:pt x="496" y="584"/>
                    <a:pt x="520" y="600"/>
                  </a:cubicBezTo>
                  <a:cubicBezTo>
                    <a:pt x="578" y="639"/>
                    <a:pt x="633" y="686"/>
                    <a:pt x="700" y="708"/>
                  </a:cubicBezTo>
                  <a:cubicBezTo>
                    <a:pt x="712" y="720"/>
                    <a:pt x="719" y="744"/>
                    <a:pt x="736" y="744"/>
                  </a:cubicBezTo>
                  <a:cubicBezTo>
                    <a:pt x="750" y="744"/>
                    <a:pt x="758" y="722"/>
                    <a:pt x="760" y="708"/>
                  </a:cubicBezTo>
                  <a:cubicBezTo>
                    <a:pt x="770" y="649"/>
                    <a:pt x="768" y="588"/>
                    <a:pt x="772" y="528"/>
                  </a:cubicBezTo>
                  <a:cubicBezTo>
                    <a:pt x="759" y="437"/>
                    <a:pt x="740" y="341"/>
                    <a:pt x="688" y="264"/>
                  </a:cubicBezTo>
                  <a:cubicBezTo>
                    <a:pt x="720" y="260"/>
                    <a:pt x="752" y="246"/>
                    <a:pt x="784" y="252"/>
                  </a:cubicBezTo>
                  <a:cubicBezTo>
                    <a:pt x="801" y="255"/>
                    <a:pt x="807" y="278"/>
                    <a:pt x="820" y="288"/>
                  </a:cubicBezTo>
                  <a:cubicBezTo>
                    <a:pt x="854" y="315"/>
                    <a:pt x="892" y="336"/>
                    <a:pt x="928" y="360"/>
                  </a:cubicBezTo>
                  <a:cubicBezTo>
                    <a:pt x="939" y="367"/>
                    <a:pt x="953" y="366"/>
                    <a:pt x="964" y="372"/>
                  </a:cubicBezTo>
                  <a:cubicBezTo>
                    <a:pt x="1044" y="412"/>
                    <a:pt x="1128" y="434"/>
                    <a:pt x="1216" y="456"/>
                  </a:cubicBezTo>
                  <a:cubicBezTo>
                    <a:pt x="1189" y="349"/>
                    <a:pt x="1142" y="259"/>
                    <a:pt x="1108" y="156"/>
                  </a:cubicBezTo>
                  <a:cubicBezTo>
                    <a:pt x="1096" y="120"/>
                    <a:pt x="1084" y="84"/>
                    <a:pt x="1072" y="48"/>
                  </a:cubicBezTo>
                  <a:cubicBezTo>
                    <a:pt x="1067" y="32"/>
                    <a:pt x="1060" y="0"/>
                    <a:pt x="1060" y="0"/>
                  </a:cubicBezTo>
                </a:path>
              </a:pathLst>
            </a:custGeom>
            <a:noFill/>
            <a:ln w="50800">
              <a:solidFill>
                <a:srgbClr val="00CC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Line 12"/>
            <p:cNvSpPr>
              <a:spLocks noChangeShapeType="1"/>
            </p:cNvSpPr>
            <p:nvPr/>
          </p:nvSpPr>
          <p:spPr bwMode="auto">
            <a:xfrm flipV="1">
              <a:off x="2304" y="3216"/>
              <a:ext cx="120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03" grpId="0" build="p" autoUpdateAnimBg="0"/>
      <p:bldP spid="256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6858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Structure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239000" cy="182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Comic Sans MS" pitchFamily="66" charset="0"/>
              </a:rPr>
              <a:t>Composed of 2 or more “subunits”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Comic Sans MS" pitchFamily="66" charset="0"/>
              </a:rPr>
              <a:t>Globular in shape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Comic Sans MS" pitchFamily="66" charset="0"/>
              </a:rPr>
              <a:t>Form in Aqueous environments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Example: </a:t>
            </a: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enzymes (hemoglobin)</a:t>
            </a:r>
            <a:endParaRPr lang="en-US" sz="3200" b="1" dirty="0" smtClean="0">
              <a:latin typeface="Comic Sans MS" pitchFamily="66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9D06D-F46E-4C44-A70E-55EDC8256A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4495800"/>
            <a:ext cx="2135188" cy="1371600"/>
            <a:chOff x="3168" y="2640"/>
            <a:chExt cx="1345" cy="864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3600" y="2928"/>
              <a:ext cx="91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subunits</a:t>
              </a:r>
            </a:p>
          </p:txBody>
        </p:sp>
        <p:sp>
          <p:nvSpPr>
            <p:cNvPr id="24600" name="Line 6"/>
            <p:cNvSpPr>
              <a:spLocks noChangeShapeType="1"/>
            </p:cNvSpPr>
            <p:nvPr/>
          </p:nvSpPr>
          <p:spPr bwMode="auto">
            <a:xfrm flipV="1">
              <a:off x="3168" y="3232"/>
              <a:ext cx="496" cy="2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7"/>
            <p:cNvSpPr>
              <a:spLocks noChangeShapeType="1"/>
            </p:cNvSpPr>
            <p:nvPr/>
          </p:nvSpPr>
          <p:spPr bwMode="auto">
            <a:xfrm>
              <a:off x="3168" y="2640"/>
              <a:ext cx="448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97868" y="3960812"/>
            <a:ext cx="2971800" cy="2438400"/>
            <a:chOff x="1728" y="2160"/>
            <a:chExt cx="2736" cy="2352"/>
          </a:xfrm>
        </p:grpSpPr>
        <p:grpSp>
          <p:nvGrpSpPr>
            <p:cNvPr id="24583" name="Group 9"/>
            <p:cNvGrpSpPr>
              <a:grpSpLocks/>
            </p:cNvGrpSpPr>
            <p:nvPr/>
          </p:nvGrpSpPr>
          <p:grpSpPr bwMode="auto">
            <a:xfrm>
              <a:off x="1728" y="3312"/>
              <a:ext cx="1392" cy="1200"/>
              <a:chOff x="1728" y="2112"/>
              <a:chExt cx="1392" cy="1200"/>
            </a:xfrm>
          </p:grpSpPr>
          <p:sp>
            <p:nvSpPr>
              <p:cNvPr id="24596" name="Freeform 10"/>
              <p:cNvSpPr>
                <a:spLocks/>
              </p:cNvSpPr>
              <p:nvPr/>
            </p:nvSpPr>
            <p:spPr bwMode="auto">
              <a:xfrm>
                <a:off x="1728" y="2112"/>
                <a:ext cx="1392" cy="1200"/>
              </a:xfrm>
              <a:custGeom>
                <a:avLst/>
                <a:gdLst>
                  <a:gd name="T0" fmla="*/ 10 w 3169"/>
                  <a:gd name="T1" fmla="*/ 0 h 2185"/>
                  <a:gd name="T2" fmla="*/ 4 w 3169"/>
                  <a:gd name="T3" fmla="*/ 1 h 2185"/>
                  <a:gd name="T4" fmla="*/ 0 w 3169"/>
                  <a:gd name="T5" fmla="*/ 9 h 2185"/>
                  <a:gd name="T6" fmla="*/ 0 w 3169"/>
                  <a:gd name="T7" fmla="*/ 27 h 2185"/>
                  <a:gd name="T8" fmla="*/ 1 w 3169"/>
                  <a:gd name="T9" fmla="*/ 43 h 2185"/>
                  <a:gd name="T10" fmla="*/ 6 w 3169"/>
                  <a:gd name="T11" fmla="*/ 55 h 2185"/>
                  <a:gd name="T12" fmla="*/ 12 w 3169"/>
                  <a:gd name="T13" fmla="*/ 59 h 2185"/>
                  <a:gd name="T14" fmla="*/ 19 w 3169"/>
                  <a:gd name="T15" fmla="*/ 59 h 2185"/>
                  <a:gd name="T16" fmla="*/ 23 w 3169"/>
                  <a:gd name="T17" fmla="*/ 35 h 2185"/>
                  <a:gd name="T18" fmla="*/ 20 w 3169"/>
                  <a:gd name="T19" fmla="*/ 8 h 2185"/>
                  <a:gd name="T20" fmla="*/ 15 w 3169"/>
                  <a:gd name="T21" fmla="*/ 1 h 2185"/>
                  <a:gd name="T22" fmla="*/ 11 w 3169"/>
                  <a:gd name="T23" fmla="*/ 3 h 2185"/>
                  <a:gd name="T24" fmla="*/ 6 w 3169"/>
                  <a:gd name="T25" fmla="*/ 3 h 2185"/>
                  <a:gd name="T26" fmla="*/ 2 w 3169"/>
                  <a:gd name="T27" fmla="*/ 7 h 2185"/>
                  <a:gd name="T28" fmla="*/ 7 w 3169"/>
                  <a:gd name="T29" fmla="*/ 13 h 2185"/>
                  <a:gd name="T30" fmla="*/ 4 w 3169"/>
                  <a:gd name="T31" fmla="*/ 9 h 2185"/>
                  <a:gd name="T32" fmla="*/ 1 w 3169"/>
                  <a:gd name="T33" fmla="*/ 18 h 2185"/>
                  <a:gd name="T34" fmla="*/ 7 w 3169"/>
                  <a:gd name="T35" fmla="*/ 23 h 2185"/>
                  <a:gd name="T36" fmla="*/ 4 w 3169"/>
                  <a:gd name="T37" fmla="*/ 18 h 2185"/>
                  <a:gd name="T38" fmla="*/ 1 w 3169"/>
                  <a:gd name="T39" fmla="*/ 24 h 2185"/>
                  <a:gd name="T40" fmla="*/ 6 w 3169"/>
                  <a:gd name="T41" fmla="*/ 33 h 2185"/>
                  <a:gd name="T42" fmla="*/ 4 w 3169"/>
                  <a:gd name="T43" fmla="*/ 28 h 2185"/>
                  <a:gd name="T44" fmla="*/ 0 w 3169"/>
                  <a:gd name="T45" fmla="*/ 34 h 2185"/>
                  <a:gd name="T46" fmla="*/ 6 w 3169"/>
                  <a:gd name="T47" fmla="*/ 41 h 2185"/>
                  <a:gd name="T48" fmla="*/ 4 w 3169"/>
                  <a:gd name="T49" fmla="*/ 37 h 2185"/>
                  <a:gd name="T50" fmla="*/ 2 w 3169"/>
                  <a:gd name="T51" fmla="*/ 45 h 2185"/>
                  <a:gd name="T52" fmla="*/ 6 w 3169"/>
                  <a:gd name="T53" fmla="*/ 49 h 2185"/>
                  <a:gd name="T54" fmla="*/ 8 w 3169"/>
                  <a:gd name="T55" fmla="*/ 37 h 2185"/>
                  <a:gd name="T56" fmla="*/ 10 w 3169"/>
                  <a:gd name="T57" fmla="*/ 33 h 2185"/>
                  <a:gd name="T58" fmla="*/ 11 w 3169"/>
                  <a:gd name="T59" fmla="*/ 23 h 2185"/>
                  <a:gd name="T60" fmla="*/ 13 w 3169"/>
                  <a:gd name="T61" fmla="*/ 19 h 2185"/>
                  <a:gd name="T62" fmla="*/ 16 w 3169"/>
                  <a:gd name="T63" fmla="*/ 20 h 2185"/>
                  <a:gd name="T64" fmla="*/ 16 w 3169"/>
                  <a:gd name="T65" fmla="*/ 8 h 2185"/>
                  <a:gd name="T66" fmla="*/ 20 w 3169"/>
                  <a:gd name="T67" fmla="*/ 23 h 2185"/>
                  <a:gd name="T68" fmla="*/ 18 w 3169"/>
                  <a:gd name="T69" fmla="*/ 27 h 2185"/>
                  <a:gd name="T70" fmla="*/ 16 w 3169"/>
                  <a:gd name="T71" fmla="*/ 38 h 2185"/>
                  <a:gd name="T72" fmla="*/ 14 w 3169"/>
                  <a:gd name="T73" fmla="*/ 33 h 2185"/>
                  <a:gd name="T74" fmla="*/ 14 w 3169"/>
                  <a:gd name="T75" fmla="*/ 41 h 2185"/>
                  <a:gd name="T76" fmla="*/ 11 w 3169"/>
                  <a:gd name="T77" fmla="*/ 41 h 2185"/>
                  <a:gd name="T78" fmla="*/ 12 w 3169"/>
                  <a:gd name="T79" fmla="*/ 44 h 2185"/>
                  <a:gd name="T80" fmla="*/ 8 w 3169"/>
                  <a:gd name="T81" fmla="*/ 46 h 2185"/>
                  <a:gd name="T82" fmla="*/ 10 w 3169"/>
                  <a:gd name="T83" fmla="*/ 54 h 2185"/>
                  <a:gd name="T84" fmla="*/ 14 w 3169"/>
                  <a:gd name="T85" fmla="*/ 50 h 2185"/>
                  <a:gd name="T86" fmla="*/ 17 w 3169"/>
                  <a:gd name="T87" fmla="*/ 52 h 2185"/>
                  <a:gd name="T88" fmla="*/ 21 w 3169"/>
                  <a:gd name="T89" fmla="*/ 46 h 2185"/>
                  <a:gd name="T90" fmla="*/ 16 w 3169"/>
                  <a:gd name="T91" fmla="*/ 44 h 2185"/>
                  <a:gd name="T92" fmla="*/ 20 w 3169"/>
                  <a:gd name="T93" fmla="*/ 42 h 2185"/>
                  <a:gd name="T94" fmla="*/ 16 w 3169"/>
                  <a:gd name="T95" fmla="*/ 32 h 2185"/>
                  <a:gd name="T96" fmla="*/ 14 w 3169"/>
                  <a:gd name="T97" fmla="*/ 41 h 2185"/>
                  <a:gd name="T98" fmla="*/ 18 w 3169"/>
                  <a:gd name="T99" fmla="*/ 31 h 2185"/>
                  <a:gd name="T100" fmla="*/ 10 w 3169"/>
                  <a:gd name="T101" fmla="*/ 30 h 2185"/>
                  <a:gd name="T102" fmla="*/ 13 w 3169"/>
                  <a:gd name="T103" fmla="*/ 27 h 2185"/>
                  <a:gd name="T104" fmla="*/ 10 w 3169"/>
                  <a:gd name="T105" fmla="*/ 17 h 2185"/>
                  <a:gd name="T106" fmla="*/ 8 w 3169"/>
                  <a:gd name="T107" fmla="*/ 23 h 2185"/>
                  <a:gd name="T108" fmla="*/ 14 w 3169"/>
                  <a:gd name="T109" fmla="*/ 17 h 2185"/>
                  <a:gd name="T110" fmla="*/ 8 w 3169"/>
                  <a:gd name="T111" fmla="*/ 8 h 2185"/>
                  <a:gd name="T112" fmla="*/ 8 w 3169"/>
                  <a:gd name="T113" fmla="*/ 14 h 2185"/>
                  <a:gd name="T114" fmla="*/ 10 w 3169"/>
                  <a:gd name="T115" fmla="*/ 6 h 21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69"/>
                  <a:gd name="T175" fmla="*/ 0 h 2185"/>
                  <a:gd name="T176" fmla="*/ 3169 w 3169"/>
                  <a:gd name="T177" fmla="*/ 2185 h 218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69" h="2185">
                    <a:moveTo>
                      <a:pt x="1908" y="0"/>
                    </a:moveTo>
                    <a:lnTo>
                      <a:pt x="1872" y="24"/>
                    </a:lnTo>
                    <a:lnTo>
                      <a:pt x="1824" y="24"/>
                    </a:lnTo>
                    <a:lnTo>
                      <a:pt x="1752" y="12"/>
                    </a:lnTo>
                    <a:lnTo>
                      <a:pt x="1680" y="12"/>
                    </a:lnTo>
                    <a:lnTo>
                      <a:pt x="1644" y="12"/>
                    </a:lnTo>
                    <a:lnTo>
                      <a:pt x="1608" y="0"/>
                    </a:lnTo>
                    <a:lnTo>
                      <a:pt x="1572" y="0"/>
                    </a:lnTo>
                    <a:lnTo>
                      <a:pt x="1536" y="0"/>
                    </a:lnTo>
                    <a:lnTo>
                      <a:pt x="1500" y="0"/>
                    </a:lnTo>
                    <a:lnTo>
                      <a:pt x="1404" y="0"/>
                    </a:lnTo>
                    <a:lnTo>
                      <a:pt x="1332" y="0"/>
                    </a:lnTo>
                    <a:lnTo>
                      <a:pt x="1260" y="0"/>
                    </a:lnTo>
                    <a:lnTo>
                      <a:pt x="1188" y="12"/>
                    </a:lnTo>
                    <a:lnTo>
                      <a:pt x="1116" y="12"/>
                    </a:lnTo>
                    <a:lnTo>
                      <a:pt x="1044" y="12"/>
                    </a:lnTo>
                    <a:lnTo>
                      <a:pt x="972" y="12"/>
                    </a:lnTo>
                    <a:lnTo>
                      <a:pt x="900" y="12"/>
                    </a:lnTo>
                    <a:lnTo>
                      <a:pt x="828" y="24"/>
                    </a:lnTo>
                    <a:lnTo>
                      <a:pt x="756" y="24"/>
                    </a:lnTo>
                    <a:lnTo>
                      <a:pt x="684" y="24"/>
                    </a:lnTo>
                    <a:lnTo>
                      <a:pt x="588" y="24"/>
                    </a:lnTo>
                    <a:lnTo>
                      <a:pt x="516" y="36"/>
                    </a:lnTo>
                    <a:lnTo>
                      <a:pt x="396" y="48"/>
                    </a:lnTo>
                    <a:lnTo>
                      <a:pt x="324" y="60"/>
                    </a:lnTo>
                    <a:lnTo>
                      <a:pt x="228" y="84"/>
                    </a:lnTo>
                    <a:lnTo>
                      <a:pt x="180" y="96"/>
                    </a:lnTo>
                    <a:lnTo>
                      <a:pt x="132" y="132"/>
                    </a:lnTo>
                    <a:lnTo>
                      <a:pt x="84" y="180"/>
                    </a:lnTo>
                    <a:lnTo>
                      <a:pt x="48" y="216"/>
                    </a:lnTo>
                    <a:lnTo>
                      <a:pt x="36" y="252"/>
                    </a:lnTo>
                    <a:lnTo>
                      <a:pt x="24" y="288"/>
                    </a:lnTo>
                    <a:lnTo>
                      <a:pt x="12" y="336"/>
                    </a:lnTo>
                    <a:lnTo>
                      <a:pt x="0" y="408"/>
                    </a:lnTo>
                    <a:lnTo>
                      <a:pt x="0" y="456"/>
                    </a:lnTo>
                    <a:lnTo>
                      <a:pt x="0" y="492"/>
                    </a:lnTo>
                    <a:lnTo>
                      <a:pt x="0" y="528"/>
                    </a:lnTo>
                    <a:lnTo>
                      <a:pt x="0" y="564"/>
                    </a:lnTo>
                    <a:lnTo>
                      <a:pt x="0" y="636"/>
                    </a:lnTo>
                    <a:lnTo>
                      <a:pt x="0" y="708"/>
                    </a:lnTo>
                    <a:lnTo>
                      <a:pt x="0" y="804"/>
                    </a:lnTo>
                    <a:lnTo>
                      <a:pt x="0" y="876"/>
                    </a:lnTo>
                    <a:lnTo>
                      <a:pt x="0" y="948"/>
                    </a:lnTo>
                    <a:lnTo>
                      <a:pt x="0" y="984"/>
                    </a:lnTo>
                    <a:lnTo>
                      <a:pt x="0" y="1032"/>
                    </a:lnTo>
                    <a:lnTo>
                      <a:pt x="0" y="1080"/>
                    </a:lnTo>
                    <a:lnTo>
                      <a:pt x="0" y="1128"/>
                    </a:lnTo>
                    <a:lnTo>
                      <a:pt x="0" y="1224"/>
                    </a:lnTo>
                    <a:lnTo>
                      <a:pt x="0" y="1320"/>
                    </a:lnTo>
                    <a:lnTo>
                      <a:pt x="12" y="1356"/>
                    </a:lnTo>
                    <a:lnTo>
                      <a:pt x="24" y="1404"/>
                    </a:lnTo>
                    <a:lnTo>
                      <a:pt x="48" y="1452"/>
                    </a:lnTo>
                    <a:lnTo>
                      <a:pt x="60" y="1488"/>
                    </a:lnTo>
                    <a:lnTo>
                      <a:pt x="96" y="1512"/>
                    </a:lnTo>
                    <a:lnTo>
                      <a:pt x="108" y="1584"/>
                    </a:lnTo>
                    <a:lnTo>
                      <a:pt x="132" y="1656"/>
                    </a:lnTo>
                    <a:lnTo>
                      <a:pt x="204" y="1752"/>
                    </a:lnTo>
                    <a:lnTo>
                      <a:pt x="240" y="1800"/>
                    </a:lnTo>
                    <a:lnTo>
                      <a:pt x="276" y="1848"/>
                    </a:lnTo>
                    <a:lnTo>
                      <a:pt x="312" y="1872"/>
                    </a:lnTo>
                    <a:lnTo>
                      <a:pt x="360" y="1920"/>
                    </a:lnTo>
                    <a:lnTo>
                      <a:pt x="432" y="1944"/>
                    </a:lnTo>
                    <a:lnTo>
                      <a:pt x="504" y="1956"/>
                    </a:lnTo>
                    <a:lnTo>
                      <a:pt x="624" y="1992"/>
                    </a:lnTo>
                    <a:lnTo>
                      <a:pt x="696" y="2016"/>
                    </a:lnTo>
                    <a:lnTo>
                      <a:pt x="768" y="2016"/>
                    </a:lnTo>
                    <a:lnTo>
                      <a:pt x="864" y="2028"/>
                    </a:lnTo>
                    <a:lnTo>
                      <a:pt x="936" y="2028"/>
                    </a:lnTo>
                    <a:lnTo>
                      <a:pt x="1008" y="2028"/>
                    </a:lnTo>
                    <a:lnTo>
                      <a:pt x="1104" y="2040"/>
                    </a:lnTo>
                    <a:lnTo>
                      <a:pt x="1176" y="2040"/>
                    </a:lnTo>
                    <a:lnTo>
                      <a:pt x="1248" y="2040"/>
                    </a:lnTo>
                    <a:lnTo>
                      <a:pt x="1368" y="2064"/>
                    </a:lnTo>
                    <a:lnTo>
                      <a:pt x="1464" y="2076"/>
                    </a:lnTo>
                    <a:lnTo>
                      <a:pt x="1560" y="2088"/>
                    </a:lnTo>
                    <a:lnTo>
                      <a:pt x="1656" y="2112"/>
                    </a:lnTo>
                    <a:lnTo>
                      <a:pt x="1728" y="2136"/>
                    </a:lnTo>
                    <a:lnTo>
                      <a:pt x="1800" y="2148"/>
                    </a:lnTo>
                    <a:lnTo>
                      <a:pt x="1848" y="2160"/>
                    </a:lnTo>
                    <a:lnTo>
                      <a:pt x="1920" y="2172"/>
                    </a:lnTo>
                    <a:lnTo>
                      <a:pt x="1992" y="2172"/>
                    </a:lnTo>
                    <a:lnTo>
                      <a:pt x="2088" y="2184"/>
                    </a:lnTo>
                    <a:lnTo>
                      <a:pt x="2184" y="2184"/>
                    </a:lnTo>
                    <a:lnTo>
                      <a:pt x="2328" y="2184"/>
                    </a:lnTo>
                    <a:lnTo>
                      <a:pt x="2472" y="2172"/>
                    </a:lnTo>
                    <a:lnTo>
                      <a:pt x="2592" y="2160"/>
                    </a:lnTo>
                    <a:lnTo>
                      <a:pt x="2688" y="2148"/>
                    </a:lnTo>
                    <a:lnTo>
                      <a:pt x="2724" y="2136"/>
                    </a:lnTo>
                    <a:lnTo>
                      <a:pt x="2820" y="2112"/>
                    </a:lnTo>
                    <a:lnTo>
                      <a:pt x="2916" y="2040"/>
                    </a:lnTo>
                    <a:lnTo>
                      <a:pt x="2988" y="2016"/>
                    </a:lnTo>
                    <a:lnTo>
                      <a:pt x="3060" y="1944"/>
                    </a:lnTo>
                    <a:lnTo>
                      <a:pt x="3132" y="1848"/>
                    </a:lnTo>
                    <a:lnTo>
                      <a:pt x="3144" y="1728"/>
                    </a:lnTo>
                    <a:lnTo>
                      <a:pt x="3156" y="1656"/>
                    </a:lnTo>
                    <a:lnTo>
                      <a:pt x="3168" y="1560"/>
                    </a:lnTo>
                    <a:lnTo>
                      <a:pt x="3168" y="1464"/>
                    </a:lnTo>
                    <a:lnTo>
                      <a:pt x="3168" y="1392"/>
                    </a:lnTo>
                    <a:lnTo>
                      <a:pt x="3168" y="1272"/>
                    </a:lnTo>
                    <a:lnTo>
                      <a:pt x="3156" y="1176"/>
                    </a:lnTo>
                    <a:lnTo>
                      <a:pt x="3156" y="1080"/>
                    </a:lnTo>
                    <a:lnTo>
                      <a:pt x="3144" y="984"/>
                    </a:lnTo>
                    <a:lnTo>
                      <a:pt x="3120" y="864"/>
                    </a:lnTo>
                    <a:lnTo>
                      <a:pt x="3096" y="768"/>
                    </a:lnTo>
                    <a:lnTo>
                      <a:pt x="3072" y="696"/>
                    </a:lnTo>
                    <a:lnTo>
                      <a:pt x="3048" y="624"/>
                    </a:lnTo>
                    <a:lnTo>
                      <a:pt x="2976" y="528"/>
                    </a:lnTo>
                    <a:lnTo>
                      <a:pt x="2904" y="456"/>
                    </a:lnTo>
                    <a:lnTo>
                      <a:pt x="2832" y="384"/>
                    </a:lnTo>
                    <a:lnTo>
                      <a:pt x="2808" y="288"/>
                    </a:lnTo>
                    <a:lnTo>
                      <a:pt x="2760" y="240"/>
                    </a:lnTo>
                    <a:lnTo>
                      <a:pt x="2664" y="204"/>
                    </a:lnTo>
                    <a:lnTo>
                      <a:pt x="2628" y="168"/>
                    </a:lnTo>
                    <a:lnTo>
                      <a:pt x="2580" y="144"/>
                    </a:lnTo>
                    <a:lnTo>
                      <a:pt x="2484" y="108"/>
                    </a:lnTo>
                    <a:lnTo>
                      <a:pt x="2412" y="96"/>
                    </a:lnTo>
                    <a:lnTo>
                      <a:pt x="2292" y="60"/>
                    </a:lnTo>
                    <a:lnTo>
                      <a:pt x="2196" y="48"/>
                    </a:lnTo>
                    <a:lnTo>
                      <a:pt x="2148" y="36"/>
                    </a:lnTo>
                    <a:lnTo>
                      <a:pt x="2112" y="24"/>
                    </a:lnTo>
                    <a:lnTo>
                      <a:pt x="2076" y="24"/>
                    </a:lnTo>
                    <a:lnTo>
                      <a:pt x="2040" y="12"/>
                    </a:lnTo>
                    <a:lnTo>
                      <a:pt x="2004" y="12"/>
                    </a:lnTo>
                    <a:lnTo>
                      <a:pt x="1968" y="12"/>
                    </a:lnTo>
                    <a:lnTo>
                      <a:pt x="1932" y="12"/>
                    </a:lnTo>
                    <a:lnTo>
                      <a:pt x="1896" y="12"/>
                    </a:lnTo>
                    <a:lnTo>
                      <a:pt x="1860" y="36"/>
                    </a:lnTo>
                    <a:lnTo>
                      <a:pt x="1788" y="48"/>
                    </a:lnTo>
                    <a:lnTo>
                      <a:pt x="1716" y="72"/>
                    </a:lnTo>
                    <a:lnTo>
                      <a:pt x="1680" y="84"/>
                    </a:lnTo>
                    <a:lnTo>
                      <a:pt x="1644" y="108"/>
                    </a:lnTo>
                    <a:lnTo>
                      <a:pt x="1608" y="120"/>
                    </a:lnTo>
                    <a:lnTo>
                      <a:pt x="1560" y="132"/>
                    </a:lnTo>
                    <a:lnTo>
                      <a:pt x="1524" y="132"/>
                    </a:lnTo>
                    <a:lnTo>
                      <a:pt x="1488" y="132"/>
                    </a:lnTo>
                    <a:lnTo>
                      <a:pt x="1452" y="120"/>
                    </a:lnTo>
                    <a:lnTo>
                      <a:pt x="1356" y="108"/>
                    </a:lnTo>
                    <a:lnTo>
                      <a:pt x="1308" y="108"/>
                    </a:lnTo>
                    <a:lnTo>
                      <a:pt x="1188" y="96"/>
                    </a:lnTo>
                    <a:lnTo>
                      <a:pt x="1092" y="96"/>
                    </a:lnTo>
                    <a:lnTo>
                      <a:pt x="1020" y="96"/>
                    </a:lnTo>
                    <a:lnTo>
                      <a:pt x="924" y="96"/>
                    </a:lnTo>
                    <a:lnTo>
                      <a:pt x="852" y="96"/>
                    </a:lnTo>
                    <a:lnTo>
                      <a:pt x="780" y="96"/>
                    </a:lnTo>
                    <a:lnTo>
                      <a:pt x="744" y="96"/>
                    </a:lnTo>
                    <a:lnTo>
                      <a:pt x="708" y="96"/>
                    </a:lnTo>
                    <a:lnTo>
                      <a:pt x="612" y="108"/>
                    </a:lnTo>
                    <a:lnTo>
                      <a:pt x="516" y="108"/>
                    </a:lnTo>
                    <a:lnTo>
                      <a:pt x="444" y="120"/>
                    </a:lnTo>
                    <a:lnTo>
                      <a:pt x="372" y="132"/>
                    </a:lnTo>
                    <a:lnTo>
                      <a:pt x="276" y="144"/>
                    </a:lnTo>
                    <a:lnTo>
                      <a:pt x="240" y="144"/>
                    </a:lnTo>
                    <a:lnTo>
                      <a:pt x="204" y="180"/>
                    </a:lnTo>
                    <a:lnTo>
                      <a:pt x="204" y="228"/>
                    </a:lnTo>
                    <a:lnTo>
                      <a:pt x="204" y="300"/>
                    </a:lnTo>
                    <a:lnTo>
                      <a:pt x="204" y="336"/>
                    </a:lnTo>
                    <a:lnTo>
                      <a:pt x="228" y="372"/>
                    </a:lnTo>
                    <a:lnTo>
                      <a:pt x="264" y="396"/>
                    </a:lnTo>
                    <a:lnTo>
                      <a:pt x="360" y="420"/>
                    </a:lnTo>
                    <a:lnTo>
                      <a:pt x="456" y="444"/>
                    </a:lnTo>
                    <a:lnTo>
                      <a:pt x="552" y="456"/>
                    </a:lnTo>
                    <a:lnTo>
                      <a:pt x="648" y="468"/>
                    </a:lnTo>
                    <a:lnTo>
                      <a:pt x="744" y="480"/>
                    </a:lnTo>
                    <a:lnTo>
                      <a:pt x="864" y="492"/>
                    </a:lnTo>
                    <a:lnTo>
                      <a:pt x="912" y="492"/>
                    </a:lnTo>
                    <a:lnTo>
                      <a:pt x="1008" y="468"/>
                    </a:lnTo>
                    <a:lnTo>
                      <a:pt x="1044" y="432"/>
                    </a:lnTo>
                    <a:lnTo>
                      <a:pt x="1044" y="396"/>
                    </a:lnTo>
                    <a:lnTo>
                      <a:pt x="1008" y="372"/>
                    </a:lnTo>
                    <a:lnTo>
                      <a:pt x="972" y="372"/>
                    </a:lnTo>
                    <a:lnTo>
                      <a:pt x="936" y="360"/>
                    </a:lnTo>
                    <a:lnTo>
                      <a:pt x="888" y="348"/>
                    </a:lnTo>
                    <a:lnTo>
                      <a:pt x="792" y="336"/>
                    </a:lnTo>
                    <a:lnTo>
                      <a:pt x="696" y="336"/>
                    </a:lnTo>
                    <a:lnTo>
                      <a:pt x="600" y="324"/>
                    </a:lnTo>
                    <a:lnTo>
                      <a:pt x="504" y="324"/>
                    </a:lnTo>
                    <a:lnTo>
                      <a:pt x="432" y="324"/>
                    </a:lnTo>
                    <a:lnTo>
                      <a:pt x="360" y="324"/>
                    </a:lnTo>
                    <a:lnTo>
                      <a:pt x="288" y="324"/>
                    </a:lnTo>
                    <a:lnTo>
                      <a:pt x="252" y="324"/>
                    </a:lnTo>
                    <a:lnTo>
                      <a:pt x="204" y="348"/>
                    </a:lnTo>
                    <a:lnTo>
                      <a:pt x="168" y="396"/>
                    </a:lnTo>
                    <a:lnTo>
                      <a:pt x="144" y="432"/>
                    </a:lnTo>
                    <a:lnTo>
                      <a:pt x="144" y="480"/>
                    </a:lnTo>
                    <a:lnTo>
                      <a:pt x="144" y="516"/>
                    </a:lnTo>
                    <a:lnTo>
                      <a:pt x="144" y="564"/>
                    </a:lnTo>
                    <a:lnTo>
                      <a:pt x="168" y="660"/>
                    </a:lnTo>
                    <a:lnTo>
                      <a:pt x="180" y="732"/>
                    </a:lnTo>
                    <a:lnTo>
                      <a:pt x="228" y="768"/>
                    </a:lnTo>
                    <a:lnTo>
                      <a:pt x="324" y="792"/>
                    </a:lnTo>
                    <a:lnTo>
                      <a:pt x="420" y="816"/>
                    </a:lnTo>
                    <a:lnTo>
                      <a:pt x="540" y="828"/>
                    </a:lnTo>
                    <a:lnTo>
                      <a:pt x="636" y="840"/>
                    </a:lnTo>
                    <a:lnTo>
                      <a:pt x="732" y="840"/>
                    </a:lnTo>
                    <a:lnTo>
                      <a:pt x="804" y="840"/>
                    </a:lnTo>
                    <a:lnTo>
                      <a:pt x="876" y="840"/>
                    </a:lnTo>
                    <a:lnTo>
                      <a:pt x="912" y="840"/>
                    </a:lnTo>
                    <a:lnTo>
                      <a:pt x="960" y="828"/>
                    </a:lnTo>
                    <a:lnTo>
                      <a:pt x="1032" y="816"/>
                    </a:lnTo>
                    <a:lnTo>
                      <a:pt x="1104" y="804"/>
                    </a:lnTo>
                    <a:lnTo>
                      <a:pt x="1140" y="780"/>
                    </a:lnTo>
                    <a:lnTo>
                      <a:pt x="1140" y="744"/>
                    </a:lnTo>
                    <a:lnTo>
                      <a:pt x="1092" y="720"/>
                    </a:lnTo>
                    <a:lnTo>
                      <a:pt x="1056" y="696"/>
                    </a:lnTo>
                    <a:lnTo>
                      <a:pt x="960" y="684"/>
                    </a:lnTo>
                    <a:lnTo>
                      <a:pt x="864" y="672"/>
                    </a:lnTo>
                    <a:lnTo>
                      <a:pt x="792" y="660"/>
                    </a:lnTo>
                    <a:lnTo>
                      <a:pt x="720" y="660"/>
                    </a:lnTo>
                    <a:lnTo>
                      <a:pt x="600" y="660"/>
                    </a:lnTo>
                    <a:lnTo>
                      <a:pt x="504" y="660"/>
                    </a:lnTo>
                    <a:lnTo>
                      <a:pt x="432" y="660"/>
                    </a:lnTo>
                    <a:lnTo>
                      <a:pt x="360" y="660"/>
                    </a:lnTo>
                    <a:lnTo>
                      <a:pt x="312" y="660"/>
                    </a:lnTo>
                    <a:lnTo>
                      <a:pt x="276" y="672"/>
                    </a:lnTo>
                    <a:lnTo>
                      <a:pt x="240" y="696"/>
                    </a:lnTo>
                    <a:lnTo>
                      <a:pt x="204" y="732"/>
                    </a:lnTo>
                    <a:lnTo>
                      <a:pt x="180" y="768"/>
                    </a:lnTo>
                    <a:lnTo>
                      <a:pt x="168" y="804"/>
                    </a:lnTo>
                    <a:lnTo>
                      <a:pt x="168" y="852"/>
                    </a:lnTo>
                    <a:lnTo>
                      <a:pt x="192" y="888"/>
                    </a:lnTo>
                    <a:lnTo>
                      <a:pt x="204" y="924"/>
                    </a:lnTo>
                    <a:lnTo>
                      <a:pt x="228" y="972"/>
                    </a:lnTo>
                    <a:lnTo>
                      <a:pt x="324" y="1068"/>
                    </a:lnTo>
                    <a:lnTo>
                      <a:pt x="420" y="1164"/>
                    </a:lnTo>
                    <a:lnTo>
                      <a:pt x="492" y="1188"/>
                    </a:lnTo>
                    <a:lnTo>
                      <a:pt x="564" y="1212"/>
                    </a:lnTo>
                    <a:lnTo>
                      <a:pt x="636" y="1224"/>
                    </a:lnTo>
                    <a:lnTo>
                      <a:pt x="684" y="1224"/>
                    </a:lnTo>
                    <a:lnTo>
                      <a:pt x="732" y="1224"/>
                    </a:lnTo>
                    <a:lnTo>
                      <a:pt x="768" y="1224"/>
                    </a:lnTo>
                    <a:lnTo>
                      <a:pt x="864" y="1212"/>
                    </a:lnTo>
                    <a:lnTo>
                      <a:pt x="912" y="1200"/>
                    </a:lnTo>
                    <a:lnTo>
                      <a:pt x="948" y="1176"/>
                    </a:lnTo>
                    <a:lnTo>
                      <a:pt x="996" y="1152"/>
                    </a:lnTo>
                    <a:lnTo>
                      <a:pt x="1008" y="1116"/>
                    </a:lnTo>
                    <a:lnTo>
                      <a:pt x="1032" y="1080"/>
                    </a:lnTo>
                    <a:lnTo>
                      <a:pt x="1020" y="1044"/>
                    </a:lnTo>
                    <a:lnTo>
                      <a:pt x="972" y="1020"/>
                    </a:lnTo>
                    <a:lnTo>
                      <a:pt x="876" y="1020"/>
                    </a:lnTo>
                    <a:lnTo>
                      <a:pt x="780" y="1020"/>
                    </a:lnTo>
                    <a:lnTo>
                      <a:pt x="684" y="1020"/>
                    </a:lnTo>
                    <a:lnTo>
                      <a:pt x="564" y="1020"/>
                    </a:lnTo>
                    <a:lnTo>
                      <a:pt x="444" y="1020"/>
                    </a:lnTo>
                    <a:lnTo>
                      <a:pt x="348" y="1020"/>
                    </a:lnTo>
                    <a:lnTo>
                      <a:pt x="276" y="1020"/>
                    </a:lnTo>
                    <a:lnTo>
                      <a:pt x="204" y="1020"/>
                    </a:lnTo>
                    <a:lnTo>
                      <a:pt x="156" y="1032"/>
                    </a:lnTo>
                    <a:lnTo>
                      <a:pt x="120" y="1056"/>
                    </a:lnTo>
                    <a:lnTo>
                      <a:pt x="84" y="1092"/>
                    </a:lnTo>
                    <a:lnTo>
                      <a:pt x="72" y="1128"/>
                    </a:lnTo>
                    <a:lnTo>
                      <a:pt x="60" y="1176"/>
                    </a:lnTo>
                    <a:lnTo>
                      <a:pt x="60" y="1212"/>
                    </a:lnTo>
                    <a:lnTo>
                      <a:pt x="84" y="1248"/>
                    </a:lnTo>
                    <a:lnTo>
                      <a:pt x="120" y="1284"/>
                    </a:lnTo>
                    <a:lnTo>
                      <a:pt x="156" y="1332"/>
                    </a:lnTo>
                    <a:lnTo>
                      <a:pt x="228" y="1356"/>
                    </a:lnTo>
                    <a:lnTo>
                      <a:pt x="324" y="1380"/>
                    </a:lnTo>
                    <a:lnTo>
                      <a:pt x="420" y="1452"/>
                    </a:lnTo>
                    <a:lnTo>
                      <a:pt x="468" y="1488"/>
                    </a:lnTo>
                    <a:lnTo>
                      <a:pt x="540" y="1500"/>
                    </a:lnTo>
                    <a:lnTo>
                      <a:pt x="636" y="1500"/>
                    </a:lnTo>
                    <a:lnTo>
                      <a:pt x="708" y="1500"/>
                    </a:lnTo>
                    <a:lnTo>
                      <a:pt x="780" y="1500"/>
                    </a:lnTo>
                    <a:lnTo>
                      <a:pt x="852" y="1500"/>
                    </a:lnTo>
                    <a:lnTo>
                      <a:pt x="924" y="1500"/>
                    </a:lnTo>
                    <a:lnTo>
                      <a:pt x="972" y="1500"/>
                    </a:lnTo>
                    <a:lnTo>
                      <a:pt x="1008" y="1476"/>
                    </a:lnTo>
                    <a:lnTo>
                      <a:pt x="1032" y="1428"/>
                    </a:lnTo>
                    <a:lnTo>
                      <a:pt x="1020" y="1380"/>
                    </a:lnTo>
                    <a:lnTo>
                      <a:pt x="984" y="1368"/>
                    </a:lnTo>
                    <a:lnTo>
                      <a:pt x="936" y="1368"/>
                    </a:lnTo>
                    <a:lnTo>
                      <a:pt x="840" y="1368"/>
                    </a:lnTo>
                    <a:lnTo>
                      <a:pt x="768" y="1368"/>
                    </a:lnTo>
                    <a:lnTo>
                      <a:pt x="672" y="1368"/>
                    </a:lnTo>
                    <a:lnTo>
                      <a:pt x="576" y="1368"/>
                    </a:lnTo>
                    <a:lnTo>
                      <a:pt x="504" y="1368"/>
                    </a:lnTo>
                    <a:lnTo>
                      <a:pt x="456" y="1380"/>
                    </a:lnTo>
                    <a:lnTo>
                      <a:pt x="408" y="1392"/>
                    </a:lnTo>
                    <a:lnTo>
                      <a:pt x="372" y="1404"/>
                    </a:lnTo>
                    <a:lnTo>
                      <a:pt x="336" y="1428"/>
                    </a:lnTo>
                    <a:lnTo>
                      <a:pt x="312" y="1464"/>
                    </a:lnTo>
                    <a:lnTo>
                      <a:pt x="276" y="1500"/>
                    </a:lnTo>
                    <a:lnTo>
                      <a:pt x="264" y="1536"/>
                    </a:lnTo>
                    <a:lnTo>
                      <a:pt x="252" y="1572"/>
                    </a:lnTo>
                    <a:lnTo>
                      <a:pt x="252" y="1608"/>
                    </a:lnTo>
                    <a:lnTo>
                      <a:pt x="252" y="1644"/>
                    </a:lnTo>
                    <a:lnTo>
                      <a:pt x="252" y="1680"/>
                    </a:lnTo>
                    <a:lnTo>
                      <a:pt x="264" y="1716"/>
                    </a:lnTo>
                    <a:lnTo>
                      <a:pt x="300" y="1740"/>
                    </a:lnTo>
                    <a:lnTo>
                      <a:pt x="396" y="1776"/>
                    </a:lnTo>
                    <a:lnTo>
                      <a:pt x="468" y="1788"/>
                    </a:lnTo>
                    <a:lnTo>
                      <a:pt x="540" y="1800"/>
                    </a:lnTo>
                    <a:lnTo>
                      <a:pt x="636" y="1812"/>
                    </a:lnTo>
                    <a:lnTo>
                      <a:pt x="684" y="1812"/>
                    </a:lnTo>
                    <a:lnTo>
                      <a:pt x="720" y="1812"/>
                    </a:lnTo>
                    <a:lnTo>
                      <a:pt x="768" y="1800"/>
                    </a:lnTo>
                    <a:lnTo>
                      <a:pt x="804" y="1788"/>
                    </a:lnTo>
                    <a:lnTo>
                      <a:pt x="888" y="1788"/>
                    </a:lnTo>
                    <a:lnTo>
                      <a:pt x="924" y="1788"/>
                    </a:lnTo>
                    <a:lnTo>
                      <a:pt x="1008" y="1776"/>
                    </a:lnTo>
                    <a:lnTo>
                      <a:pt x="1044" y="1776"/>
                    </a:lnTo>
                    <a:lnTo>
                      <a:pt x="1092" y="1740"/>
                    </a:lnTo>
                    <a:lnTo>
                      <a:pt x="1128" y="1692"/>
                    </a:lnTo>
                    <a:lnTo>
                      <a:pt x="1152" y="1656"/>
                    </a:lnTo>
                    <a:lnTo>
                      <a:pt x="1164" y="1584"/>
                    </a:lnTo>
                    <a:lnTo>
                      <a:pt x="1188" y="1536"/>
                    </a:lnTo>
                    <a:lnTo>
                      <a:pt x="1188" y="1464"/>
                    </a:lnTo>
                    <a:lnTo>
                      <a:pt x="1188" y="1368"/>
                    </a:lnTo>
                    <a:lnTo>
                      <a:pt x="1188" y="1320"/>
                    </a:lnTo>
                    <a:lnTo>
                      <a:pt x="1188" y="1224"/>
                    </a:lnTo>
                    <a:lnTo>
                      <a:pt x="1188" y="1128"/>
                    </a:lnTo>
                    <a:lnTo>
                      <a:pt x="1188" y="1056"/>
                    </a:lnTo>
                    <a:lnTo>
                      <a:pt x="1188" y="984"/>
                    </a:lnTo>
                    <a:lnTo>
                      <a:pt x="1200" y="1032"/>
                    </a:lnTo>
                    <a:lnTo>
                      <a:pt x="1212" y="1068"/>
                    </a:lnTo>
                    <a:lnTo>
                      <a:pt x="1248" y="1092"/>
                    </a:lnTo>
                    <a:lnTo>
                      <a:pt x="1296" y="1140"/>
                    </a:lnTo>
                    <a:lnTo>
                      <a:pt x="1332" y="1176"/>
                    </a:lnTo>
                    <a:lnTo>
                      <a:pt x="1368" y="1200"/>
                    </a:lnTo>
                    <a:lnTo>
                      <a:pt x="1452" y="1296"/>
                    </a:lnTo>
                    <a:lnTo>
                      <a:pt x="1524" y="1320"/>
                    </a:lnTo>
                    <a:lnTo>
                      <a:pt x="1536" y="1224"/>
                    </a:lnTo>
                    <a:lnTo>
                      <a:pt x="1548" y="1104"/>
                    </a:lnTo>
                    <a:lnTo>
                      <a:pt x="1548" y="984"/>
                    </a:lnTo>
                    <a:lnTo>
                      <a:pt x="1548" y="888"/>
                    </a:lnTo>
                    <a:lnTo>
                      <a:pt x="1548" y="816"/>
                    </a:lnTo>
                    <a:lnTo>
                      <a:pt x="1524" y="780"/>
                    </a:lnTo>
                    <a:lnTo>
                      <a:pt x="1512" y="744"/>
                    </a:lnTo>
                    <a:lnTo>
                      <a:pt x="1548" y="792"/>
                    </a:lnTo>
                    <a:lnTo>
                      <a:pt x="1584" y="816"/>
                    </a:lnTo>
                    <a:lnTo>
                      <a:pt x="1632" y="852"/>
                    </a:lnTo>
                    <a:lnTo>
                      <a:pt x="1680" y="900"/>
                    </a:lnTo>
                    <a:lnTo>
                      <a:pt x="1752" y="924"/>
                    </a:lnTo>
                    <a:lnTo>
                      <a:pt x="1788" y="960"/>
                    </a:lnTo>
                    <a:lnTo>
                      <a:pt x="1836" y="984"/>
                    </a:lnTo>
                    <a:lnTo>
                      <a:pt x="1872" y="1008"/>
                    </a:lnTo>
                    <a:lnTo>
                      <a:pt x="1908" y="1032"/>
                    </a:lnTo>
                    <a:lnTo>
                      <a:pt x="1896" y="912"/>
                    </a:lnTo>
                    <a:lnTo>
                      <a:pt x="1884" y="816"/>
                    </a:lnTo>
                    <a:lnTo>
                      <a:pt x="1884" y="720"/>
                    </a:lnTo>
                    <a:lnTo>
                      <a:pt x="1860" y="684"/>
                    </a:lnTo>
                    <a:lnTo>
                      <a:pt x="1860" y="648"/>
                    </a:lnTo>
                    <a:lnTo>
                      <a:pt x="1848" y="552"/>
                    </a:lnTo>
                    <a:lnTo>
                      <a:pt x="1836" y="516"/>
                    </a:lnTo>
                    <a:lnTo>
                      <a:pt x="1872" y="540"/>
                    </a:lnTo>
                    <a:lnTo>
                      <a:pt x="1908" y="564"/>
                    </a:lnTo>
                    <a:lnTo>
                      <a:pt x="2004" y="612"/>
                    </a:lnTo>
                    <a:lnTo>
                      <a:pt x="2076" y="636"/>
                    </a:lnTo>
                    <a:lnTo>
                      <a:pt x="2172" y="660"/>
                    </a:lnTo>
                    <a:lnTo>
                      <a:pt x="2208" y="684"/>
                    </a:lnTo>
                    <a:lnTo>
                      <a:pt x="2244" y="708"/>
                    </a:lnTo>
                    <a:lnTo>
                      <a:pt x="2280" y="732"/>
                    </a:lnTo>
                    <a:lnTo>
                      <a:pt x="2316" y="756"/>
                    </a:lnTo>
                    <a:lnTo>
                      <a:pt x="2328" y="720"/>
                    </a:lnTo>
                    <a:lnTo>
                      <a:pt x="2304" y="624"/>
                    </a:lnTo>
                    <a:lnTo>
                      <a:pt x="2292" y="552"/>
                    </a:lnTo>
                    <a:lnTo>
                      <a:pt x="2268" y="504"/>
                    </a:lnTo>
                    <a:lnTo>
                      <a:pt x="2256" y="468"/>
                    </a:lnTo>
                    <a:lnTo>
                      <a:pt x="2232" y="420"/>
                    </a:lnTo>
                    <a:lnTo>
                      <a:pt x="2220" y="372"/>
                    </a:lnTo>
                    <a:lnTo>
                      <a:pt x="2196" y="324"/>
                    </a:lnTo>
                    <a:lnTo>
                      <a:pt x="2184" y="288"/>
                    </a:lnTo>
                    <a:lnTo>
                      <a:pt x="2220" y="300"/>
                    </a:lnTo>
                    <a:lnTo>
                      <a:pt x="2292" y="312"/>
                    </a:lnTo>
                    <a:lnTo>
                      <a:pt x="2364" y="324"/>
                    </a:lnTo>
                    <a:lnTo>
                      <a:pt x="2460" y="360"/>
                    </a:lnTo>
                    <a:lnTo>
                      <a:pt x="2508" y="372"/>
                    </a:lnTo>
                    <a:lnTo>
                      <a:pt x="2604" y="408"/>
                    </a:lnTo>
                    <a:lnTo>
                      <a:pt x="2676" y="432"/>
                    </a:lnTo>
                    <a:lnTo>
                      <a:pt x="2712" y="456"/>
                    </a:lnTo>
                    <a:lnTo>
                      <a:pt x="2748" y="576"/>
                    </a:lnTo>
                    <a:lnTo>
                      <a:pt x="2772" y="648"/>
                    </a:lnTo>
                    <a:lnTo>
                      <a:pt x="2784" y="720"/>
                    </a:lnTo>
                    <a:lnTo>
                      <a:pt x="2796" y="816"/>
                    </a:lnTo>
                    <a:lnTo>
                      <a:pt x="2796" y="912"/>
                    </a:lnTo>
                    <a:lnTo>
                      <a:pt x="2796" y="1008"/>
                    </a:lnTo>
                    <a:lnTo>
                      <a:pt x="2772" y="1056"/>
                    </a:lnTo>
                    <a:lnTo>
                      <a:pt x="2760" y="1128"/>
                    </a:lnTo>
                    <a:lnTo>
                      <a:pt x="2748" y="1200"/>
                    </a:lnTo>
                    <a:lnTo>
                      <a:pt x="2712" y="1248"/>
                    </a:lnTo>
                    <a:lnTo>
                      <a:pt x="2688" y="1296"/>
                    </a:lnTo>
                    <a:lnTo>
                      <a:pt x="2652" y="1176"/>
                    </a:lnTo>
                    <a:lnTo>
                      <a:pt x="2580" y="1104"/>
                    </a:lnTo>
                    <a:lnTo>
                      <a:pt x="2568" y="1032"/>
                    </a:lnTo>
                    <a:lnTo>
                      <a:pt x="2520" y="984"/>
                    </a:lnTo>
                    <a:lnTo>
                      <a:pt x="2484" y="960"/>
                    </a:lnTo>
                    <a:lnTo>
                      <a:pt x="2448" y="960"/>
                    </a:lnTo>
                    <a:lnTo>
                      <a:pt x="2400" y="960"/>
                    </a:lnTo>
                    <a:lnTo>
                      <a:pt x="2352" y="984"/>
                    </a:lnTo>
                    <a:lnTo>
                      <a:pt x="2256" y="1032"/>
                    </a:lnTo>
                    <a:lnTo>
                      <a:pt x="2244" y="1104"/>
                    </a:lnTo>
                    <a:lnTo>
                      <a:pt x="2208" y="1200"/>
                    </a:lnTo>
                    <a:lnTo>
                      <a:pt x="2196" y="1272"/>
                    </a:lnTo>
                    <a:lnTo>
                      <a:pt x="2172" y="1308"/>
                    </a:lnTo>
                    <a:lnTo>
                      <a:pt x="2172" y="1344"/>
                    </a:lnTo>
                    <a:lnTo>
                      <a:pt x="2220" y="1392"/>
                    </a:lnTo>
                    <a:lnTo>
                      <a:pt x="2256" y="1416"/>
                    </a:lnTo>
                    <a:lnTo>
                      <a:pt x="2292" y="1392"/>
                    </a:lnTo>
                    <a:lnTo>
                      <a:pt x="2328" y="1296"/>
                    </a:lnTo>
                    <a:lnTo>
                      <a:pt x="2328" y="1248"/>
                    </a:lnTo>
                    <a:lnTo>
                      <a:pt x="2304" y="1200"/>
                    </a:lnTo>
                    <a:lnTo>
                      <a:pt x="2268" y="1176"/>
                    </a:lnTo>
                    <a:lnTo>
                      <a:pt x="2232" y="1164"/>
                    </a:lnTo>
                    <a:lnTo>
                      <a:pt x="2160" y="1164"/>
                    </a:lnTo>
                    <a:lnTo>
                      <a:pt x="2088" y="1188"/>
                    </a:lnTo>
                    <a:lnTo>
                      <a:pt x="2040" y="1200"/>
                    </a:lnTo>
                    <a:lnTo>
                      <a:pt x="1968" y="1212"/>
                    </a:lnTo>
                    <a:lnTo>
                      <a:pt x="1872" y="1260"/>
                    </a:lnTo>
                    <a:lnTo>
                      <a:pt x="1836" y="1296"/>
                    </a:lnTo>
                    <a:lnTo>
                      <a:pt x="1824" y="1332"/>
                    </a:lnTo>
                    <a:lnTo>
                      <a:pt x="1812" y="1368"/>
                    </a:lnTo>
                    <a:lnTo>
                      <a:pt x="1800" y="1416"/>
                    </a:lnTo>
                    <a:lnTo>
                      <a:pt x="1800" y="1452"/>
                    </a:lnTo>
                    <a:lnTo>
                      <a:pt x="1800" y="1488"/>
                    </a:lnTo>
                    <a:lnTo>
                      <a:pt x="1836" y="1512"/>
                    </a:lnTo>
                    <a:lnTo>
                      <a:pt x="1872" y="1524"/>
                    </a:lnTo>
                    <a:lnTo>
                      <a:pt x="1908" y="1536"/>
                    </a:lnTo>
                    <a:lnTo>
                      <a:pt x="1944" y="1500"/>
                    </a:lnTo>
                    <a:lnTo>
                      <a:pt x="1968" y="1464"/>
                    </a:lnTo>
                    <a:lnTo>
                      <a:pt x="1968" y="1428"/>
                    </a:lnTo>
                    <a:lnTo>
                      <a:pt x="1944" y="1392"/>
                    </a:lnTo>
                    <a:lnTo>
                      <a:pt x="1908" y="1356"/>
                    </a:lnTo>
                    <a:lnTo>
                      <a:pt x="1860" y="1344"/>
                    </a:lnTo>
                    <a:lnTo>
                      <a:pt x="1812" y="1356"/>
                    </a:lnTo>
                    <a:lnTo>
                      <a:pt x="1764" y="1380"/>
                    </a:lnTo>
                    <a:lnTo>
                      <a:pt x="1728" y="1404"/>
                    </a:lnTo>
                    <a:lnTo>
                      <a:pt x="1692" y="1428"/>
                    </a:lnTo>
                    <a:lnTo>
                      <a:pt x="1656" y="1464"/>
                    </a:lnTo>
                    <a:lnTo>
                      <a:pt x="1620" y="1512"/>
                    </a:lnTo>
                    <a:lnTo>
                      <a:pt x="1596" y="1548"/>
                    </a:lnTo>
                    <a:lnTo>
                      <a:pt x="1572" y="1596"/>
                    </a:lnTo>
                    <a:lnTo>
                      <a:pt x="1560" y="1680"/>
                    </a:lnTo>
                    <a:lnTo>
                      <a:pt x="1560" y="1716"/>
                    </a:lnTo>
                    <a:lnTo>
                      <a:pt x="1596" y="1752"/>
                    </a:lnTo>
                    <a:lnTo>
                      <a:pt x="1644" y="1764"/>
                    </a:lnTo>
                    <a:lnTo>
                      <a:pt x="1680" y="1764"/>
                    </a:lnTo>
                    <a:lnTo>
                      <a:pt x="1716" y="1740"/>
                    </a:lnTo>
                    <a:lnTo>
                      <a:pt x="1740" y="1704"/>
                    </a:lnTo>
                    <a:lnTo>
                      <a:pt x="1740" y="1656"/>
                    </a:lnTo>
                    <a:lnTo>
                      <a:pt x="1716" y="1620"/>
                    </a:lnTo>
                    <a:lnTo>
                      <a:pt x="1680" y="1596"/>
                    </a:lnTo>
                    <a:lnTo>
                      <a:pt x="1644" y="1584"/>
                    </a:lnTo>
                    <a:lnTo>
                      <a:pt x="1548" y="1584"/>
                    </a:lnTo>
                    <a:lnTo>
                      <a:pt x="1476" y="1572"/>
                    </a:lnTo>
                    <a:lnTo>
                      <a:pt x="1428" y="1572"/>
                    </a:lnTo>
                    <a:lnTo>
                      <a:pt x="1356" y="1572"/>
                    </a:lnTo>
                    <a:lnTo>
                      <a:pt x="1308" y="1584"/>
                    </a:lnTo>
                    <a:lnTo>
                      <a:pt x="1236" y="1596"/>
                    </a:lnTo>
                    <a:lnTo>
                      <a:pt x="1200" y="1608"/>
                    </a:lnTo>
                    <a:lnTo>
                      <a:pt x="1164" y="1632"/>
                    </a:lnTo>
                    <a:lnTo>
                      <a:pt x="1140" y="1668"/>
                    </a:lnTo>
                    <a:lnTo>
                      <a:pt x="1140" y="1704"/>
                    </a:lnTo>
                    <a:lnTo>
                      <a:pt x="1128" y="1740"/>
                    </a:lnTo>
                    <a:lnTo>
                      <a:pt x="1128" y="1776"/>
                    </a:lnTo>
                    <a:lnTo>
                      <a:pt x="1128" y="1812"/>
                    </a:lnTo>
                    <a:lnTo>
                      <a:pt x="1164" y="1860"/>
                    </a:lnTo>
                    <a:lnTo>
                      <a:pt x="1200" y="1884"/>
                    </a:lnTo>
                    <a:lnTo>
                      <a:pt x="1248" y="1920"/>
                    </a:lnTo>
                    <a:lnTo>
                      <a:pt x="1296" y="1944"/>
                    </a:lnTo>
                    <a:lnTo>
                      <a:pt x="1344" y="1956"/>
                    </a:lnTo>
                    <a:lnTo>
                      <a:pt x="1380" y="1956"/>
                    </a:lnTo>
                    <a:lnTo>
                      <a:pt x="1428" y="1956"/>
                    </a:lnTo>
                    <a:lnTo>
                      <a:pt x="1512" y="1956"/>
                    </a:lnTo>
                    <a:lnTo>
                      <a:pt x="1584" y="1956"/>
                    </a:lnTo>
                    <a:lnTo>
                      <a:pt x="1656" y="1956"/>
                    </a:lnTo>
                    <a:lnTo>
                      <a:pt x="1728" y="1956"/>
                    </a:lnTo>
                    <a:lnTo>
                      <a:pt x="1800" y="1956"/>
                    </a:lnTo>
                    <a:lnTo>
                      <a:pt x="1836" y="1956"/>
                    </a:lnTo>
                    <a:lnTo>
                      <a:pt x="1872" y="1932"/>
                    </a:lnTo>
                    <a:lnTo>
                      <a:pt x="1908" y="1908"/>
                    </a:lnTo>
                    <a:lnTo>
                      <a:pt x="1944" y="1872"/>
                    </a:lnTo>
                    <a:lnTo>
                      <a:pt x="1980" y="1848"/>
                    </a:lnTo>
                    <a:lnTo>
                      <a:pt x="2004" y="1812"/>
                    </a:lnTo>
                    <a:lnTo>
                      <a:pt x="2040" y="1788"/>
                    </a:lnTo>
                    <a:lnTo>
                      <a:pt x="2088" y="1764"/>
                    </a:lnTo>
                    <a:lnTo>
                      <a:pt x="2136" y="1728"/>
                    </a:lnTo>
                    <a:lnTo>
                      <a:pt x="2184" y="1704"/>
                    </a:lnTo>
                    <a:lnTo>
                      <a:pt x="2220" y="1704"/>
                    </a:lnTo>
                    <a:lnTo>
                      <a:pt x="2256" y="1716"/>
                    </a:lnTo>
                    <a:lnTo>
                      <a:pt x="2292" y="1752"/>
                    </a:lnTo>
                    <a:lnTo>
                      <a:pt x="2304" y="1788"/>
                    </a:lnTo>
                    <a:lnTo>
                      <a:pt x="2316" y="1824"/>
                    </a:lnTo>
                    <a:lnTo>
                      <a:pt x="2328" y="1860"/>
                    </a:lnTo>
                    <a:lnTo>
                      <a:pt x="2364" y="1884"/>
                    </a:lnTo>
                    <a:lnTo>
                      <a:pt x="2448" y="1920"/>
                    </a:lnTo>
                    <a:lnTo>
                      <a:pt x="2544" y="1944"/>
                    </a:lnTo>
                    <a:lnTo>
                      <a:pt x="2592" y="1956"/>
                    </a:lnTo>
                    <a:lnTo>
                      <a:pt x="2664" y="1956"/>
                    </a:lnTo>
                    <a:lnTo>
                      <a:pt x="2736" y="1956"/>
                    </a:lnTo>
                    <a:lnTo>
                      <a:pt x="2784" y="1944"/>
                    </a:lnTo>
                    <a:lnTo>
                      <a:pt x="2856" y="1932"/>
                    </a:lnTo>
                    <a:lnTo>
                      <a:pt x="2904" y="1884"/>
                    </a:lnTo>
                    <a:lnTo>
                      <a:pt x="2916" y="1812"/>
                    </a:lnTo>
                    <a:lnTo>
                      <a:pt x="2940" y="1764"/>
                    </a:lnTo>
                    <a:lnTo>
                      <a:pt x="2940" y="1668"/>
                    </a:lnTo>
                    <a:lnTo>
                      <a:pt x="2928" y="1632"/>
                    </a:lnTo>
                    <a:lnTo>
                      <a:pt x="2892" y="1608"/>
                    </a:lnTo>
                    <a:lnTo>
                      <a:pt x="2856" y="1584"/>
                    </a:lnTo>
                    <a:lnTo>
                      <a:pt x="2784" y="1584"/>
                    </a:lnTo>
                    <a:lnTo>
                      <a:pt x="2712" y="1584"/>
                    </a:lnTo>
                    <a:lnTo>
                      <a:pt x="2664" y="1584"/>
                    </a:lnTo>
                    <a:lnTo>
                      <a:pt x="2592" y="1584"/>
                    </a:lnTo>
                    <a:lnTo>
                      <a:pt x="2496" y="1584"/>
                    </a:lnTo>
                    <a:lnTo>
                      <a:pt x="2424" y="1596"/>
                    </a:lnTo>
                    <a:lnTo>
                      <a:pt x="2328" y="1608"/>
                    </a:lnTo>
                    <a:lnTo>
                      <a:pt x="2256" y="1620"/>
                    </a:lnTo>
                    <a:lnTo>
                      <a:pt x="2208" y="1644"/>
                    </a:lnTo>
                    <a:lnTo>
                      <a:pt x="2184" y="1680"/>
                    </a:lnTo>
                    <a:lnTo>
                      <a:pt x="2172" y="1716"/>
                    </a:lnTo>
                    <a:lnTo>
                      <a:pt x="2220" y="1752"/>
                    </a:lnTo>
                    <a:lnTo>
                      <a:pt x="2340" y="1776"/>
                    </a:lnTo>
                    <a:lnTo>
                      <a:pt x="2376" y="1788"/>
                    </a:lnTo>
                    <a:lnTo>
                      <a:pt x="2472" y="1764"/>
                    </a:lnTo>
                    <a:lnTo>
                      <a:pt x="2544" y="1740"/>
                    </a:lnTo>
                    <a:lnTo>
                      <a:pt x="2616" y="1716"/>
                    </a:lnTo>
                    <a:lnTo>
                      <a:pt x="2712" y="1620"/>
                    </a:lnTo>
                    <a:lnTo>
                      <a:pt x="2784" y="1548"/>
                    </a:lnTo>
                    <a:lnTo>
                      <a:pt x="2808" y="1476"/>
                    </a:lnTo>
                    <a:lnTo>
                      <a:pt x="2820" y="1404"/>
                    </a:lnTo>
                    <a:lnTo>
                      <a:pt x="2832" y="1332"/>
                    </a:lnTo>
                    <a:lnTo>
                      <a:pt x="2832" y="1260"/>
                    </a:lnTo>
                    <a:lnTo>
                      <a:pt x="2796" y="1224"/>
                    </a:lnTo>
                    <a:lnTo>
                      <a:pt x="2724" y="1212"/>
                    </a:lnTo>
                    <a:lnTo>
                      <a:pt x="2604" y="1200"/>
                    </a:lnTo>
                    <a:lnTo>
                      <a:pt x="2508" y="1188"/>
                    </a:lnTo>
                    <a:lnTo>
                      <a:pt x="2364" y="1188"/>
                    </a:lnTo>
                    <a:lnTo>
                      <a:pt x="2268" y="1188"/>
                    </a:lnTo>
                    <a:lnTo>
                      <a:pt x="2172" y="1188"/>
                    </a:lnTo>
                    <a:lnTo>
                      <a:pt x="2076" y="1212"/>
                    </a:lnTo>
                    <a:lnTo>
                      <a:pt x="1980" y="1224"/>
                    </a:lnTo>
                    <a:lnTo>
                      <a:pt x="1884" y="1236"/>
                    </a:lnTo>
                    <a:lnTo>
                      <a:pt x="1812" y="1248"/>
                    </a:lnTo>
                    <a:lnTo>
                      <a:pt x="1776" y="1272"/>
                    </a:lnTo>
                    <a:lnTo>
                      <a:pt x="1728" y="1320"/>
                    </a:lnTo>
                    <a:lnTo>
                      <a:pt x="1728" y="1368"/>
                    </a:lnTo>
                    <a:lnTo>
                      <a:pt x="1716" y="1404"/>
                    </a:lnTo>
                    <a:lnTo>
                      <a:pt x="1752" y="1440"/>
                    </a:lnTo>
                    <a:lnTo>
                      <a:pt x="1848" y="1464"/>
                    </a:lnTo>
                    <a:lnTo>
                      <a:pt x="1968" y="1476"/>
                    </a:lnTo>
                    <a:lnTo>
                      <a:pt x="2040" y="1476"/>
                    </a:lnTo>
                    <a:lnTo>
                      <a:pt x="2088" y="1464"/>
                    </a:lnTo>
                    <a:lnTo>
                      <a:pt x="2160" y="1452"/>
                    </a:lnTo>
                    <a:lnTo>
                      <a:pt x="2256" y="1428"/>
                    </a:lnTo>
                    <a:lnTo>
                      <a:pt x="2328" y="1404"/>
                    </a:lnTo>
                    <a:lnTo>
                      <a:pt x="2400" y="1392"/>
                    </a:lnTo>
                    <a:lnTo>
                      <a:pt x="2424" y="1320"/>
                    </a:lnTo>
                    <a:lnTo>
                      <a:pt x="2448" y="1248"/>
                    </a:lnTo>
                    <a:lnTo>
                      <a:pt x="2484" y="1200"/>
                    </a:lnTo>
                    <a:lnTo>
                      <a:pt x="2484" y="1152"/>
                    </a:lnTo>
                    <a:lnTo>
                      <a:pt x="2460" y="1116"/>
                    </a:lnTo>
                    <a:lnTo>
                      <a:pt x="2388" y="1104"/>
                    </a:lnTo>
                    <a:lnTo>
                      <a:pt x="2316" y="1092"/>
                    </a:lnTo>
                    <a:lnTo>
                      <a:pt x="2220" y="1080"/>
                    </a:lnTo>
                    <a:lnTo>
                      <a:pt x="2076" y="1056"/>
                    </a:lnTo>
                    <a:lnTo>
                      <a:pt x="1908" y="1044"/>
                    </a:lnTo>
                    <a:lnTo>
                      <a:pt x="1764" y="1032"/>
                    </a:lnTo>
                    <a:lnTo>
                      <a:pt x="1644" y="1032"/>
                    </a:lnTo>
                    <a:lnTo>
                      <a:pt x="1572" y="1032"/>
                    </a:lnTo>
                    <a:lnTo>
                      <a:pt x="1500" y="1044"/>
                    </a:lnTo>
                    <a:lnTo>
                      <a:pt x="1428" y="1056"/>
                    </a:lnTo>
                    <a:lnTo>
                      <a:pt x="1356" y="1080"/>
                    </a:lnTo>
                    <a:lnTo>
                      <a:pt x="1284" y="1104"/>
                    </a:lnTo>
                    <a:lnTo>
                      <a:pt x="1248" y="1140"/>
                    </a:lnTo>
                    <a:lnTo>
                      <a:pt x="1236" y="1176"/>
                    </a:lnTo>
                    <a:lnTo>
                      <a:pt x="1356" y="1224"/>
                    </a:lnTo>
                    <a:lnTo>
                      <a:pt x="1452" y="1248"/>
                    </a:lnTo>
                    <a:lnTo>
                      <a:pt x="1524" y="1260"/>
                    </a:lnTo>
                    <a:lnTo>
                      <a:pt x="1620" y="1224"/>
                    </a:lnTo>
                    <a:lnTo>
                      <a:pt x="1668" y="1188"/>
                    </a:lnTo>
                    <a:lnTo>
                      <a:pt x="1716" y="1140"/>
                    </a:lnTo>
                    <a:lnTo>
                      <a:pt x="1740" y="1068"/>
                    </a:lnTo>
                    <a:lnTo>
                      <a:pt x="1812" y="996"/>
                    </a:lnTo>
                    <a:lnTo>
                      <a:pt x="1836" y="924"/>
                    </a:lnTo>
                    <a:lnTo>
                      <a:pt x="1860" y="852"/>
                    </a:lnTo>
                    <a:lnTo>
                      <a:pt x="1872" y="780"/>
                    </a:lnTo>
                    <a:lnTo>
                      <a:pt x="1872" y="732"/>
                    </a:lnTo>
                    <a:lnTo>
                      <a:pt x="1848" y="696"/>
                    </a:lnTo>
                    <a:lnTo>
                      <a:pt x="1776" y="672"/>
                    </a:lnTo>
                    <a:lnTo>
                      <a:pt x="1704" y="660"/>
                    </a:lnTo>
                    <a:lnTo>
                      <a:pt x="1608" y="648"/>
                    </a:lnTo>
                    <a:lnTo>
                      <a:pt x="1536" y="636"/>
                    </a:lnTo>
                    <a:lnTo>
                      <a:pt x="1440" y="636"/>
                    </a:lnTo>
                    <a:lnTo>
                      <a:pt x="1344" y="624"/>
                    </a:lnTo>
                    <a:lnTo>
                      <a:pt x="1248" y="624"/>
                    </a:lnTo>
                    <a:lnTo>
                      <a:pt x="1176" y="624"/>
                    </a:lnTo>
                    <a:lnTo>
                      <a:pt x="1104" y="624"/>
                    </a:lnTo>
                    <a:lnTo>
                      <a:pt x="1032" y="636"/>
                    </a:lnTo>
                    <a:lnTo>
                      <a:pt x="960" y="648"/>
                    </a:lnTo>
                    <a:lnTo>
                      <a:pt x="924" y="684"/>
                    </a:lnTo>
                    <a:lnTo>
                      <a:pt x="912" y="720"/>
                    </a:lnTo>
                    <a:lnTo>
                      <a:pt x="900" y="768"/>
                    </a:lnTo>
                    <a:lnTo>
                      <a:pt x="936" y="816"/>
                    </a:lnTo>
                    <a:lnTo>
                      <a:pt x="1008" y="840"/>
                    </a:lnTo>
                    <a:lnTo>
                      <a:pt x="1128" y="852"/>
                    </a:lnTo>
                    <a:lnTo>
                      <a:pt x="1224" y="864"/>
                    </a:lnTo>
                    <a:lnTo>
                      <a:pt x="1296" y="876"/>
                    </a:lnTo>
                    <a:lnTo>
                      <a:pt x="1392" y="876"/>
                    </a:lnTo>
                    <a:lnTo>
                      <a:pt x="1488" y="864"/>
                    </a:lnTo>
                    <a:lnTo>
                      <a:pt x="1584" y="852"/>
                    </a:lnTo>
                    <a:lnTo>
                      <a:pt x="1680" y="840"/>
                    </a:lnTo>
                    <a:lnTo>
                      <a:pt x="1776" y="816"/>
                    </a:lnTo>
                    <a:lnTo>
                      <a:pt x="1872" y="792"/>
                    </a:lnTo>
                    <a:lnTo>
                      <a:pt x="1896" y="720"/>
                    </a:lnTo>
                    <a:lnTo>
                      <a:pt x="1920" y="672"/>
                    </a:lnTo>
                    <a:lnTo>
                      <a:pt x="1920" y="624"/>
                    </a:lnTo>
                    <a:lnTo>
                      <a:pt x="1908" y="552"/>
                    </a:lnTo>
                    <a:lnTo>
                      <a:pt x="1884" y="480"/>
                    </a:lnTo>
                    <a:lnTo>
                      <a:pt x="1812" y="408"/>
                    </a:lnTo>
                    <a:lnTo>
                      <a:pt x="1716" y="384"/>
                    </a:lnTo>
                    <a:lnTo>
                      <a:pt x="1680" y="360"/>
                    </a:lnTo>
                    <a:lnTo>
                      <a:pt x="1608" y="348"/>
                    </a:lnTo>
                    <a:lnTo>
                      <a:pt x="1488" y="336"/>
                    </a:lnTo>
                    <a:lnTo>
                      <a:pt x="1368" y="324"/>
                    </a:lnTo>
                    <a:lnTo>
                      <a:pt x="1224" y="300"/>
                    </a:lnTo>
                    <a:lnTo>
                      <a:pt x="1128" y="300"/>
                    </a:lnTo>
                    <a:lnTo>
                      <a:pt x="1056" y="300"/>
                    </a:lnTo>
                    <a:lnTo>
                      <a:pt x="1008" y="300"/>
                    </a:lnTo>
                    <a:lnTo>
                      <a:pt x="960" y="324"/>
                    </a:lnTo>
                    <a:lnTo>
                      <a:pt x="888" y="336"/>
                    </a:lnTo>
                    <a:lnTo>
                      <a:pt x="852" y="372"/>
                    </a:lnTo>
                    <a:lnTo>
                      <a:pt x="852" y="408"/>
                    </a:lnTo>
                    <a:lnTo>
                      <a:pt x="840" y="456"/>
                    </a:lnTo>
                    <a:lnTo>
                      <a:pt x="888" y="504"/>
                    </a:lnTo>
                    <a:lnTo>
                      <a:pt x="960" y="516"/>
                    </a:lnTo>
                    <a:lnTo>
                      <a:pt x="1032" y="516"/>
                    </a:lnTo>
                    <a:lnTo>
                      <a:pt x="1080" y="516"/>
                    </a:lnTo>
                    <a:lnTo>
                      <a:pt x="1152" y="516"/>
                    </a:lnTo>
                    <a:lnTo>
                      <a:pt x="1188" y="516"/>
                    </a:lnTo>
                    <a:lnTo>
                      <a:pt x="1284" y="504"/>
                    </a:lnTo>
                    <a:lnTo>
                      <a:pt x="1332" y="492"/>
                    </a:lnTo>
                    <a:lnTo>
                      <a:pt x="1380" y="468"/>
                    </a:lnTo>
                    <a:lnTo>
                      <a:pt x="1416" y="444"/>
                    </a:lnTo>
                    <a:lnTo>
                      <a:pt x="1440" y="396"/>
                    </a:lnTo>
                    <a:lnTo>
                      <a:pt x="1464" y="360"/>
                    </a:lnTo>
                    <a:lnTo>
                      <a:pt x="1464" y="324"/>
                    </a:lnTo>
                    <a:lnTo>
                      <a:pt x="1464" y="288"/>
                    </a:lnTo>
                    <a:lnTo>
                      <a:pt x="1440" y="252"/>
                    </a:lnTo>
                    <a:lnTo>
                      <a:pt x="1404" y="216"/>
                    </a:lnTo>
                    <a:lnTo>
                      <a:pt x="1380" y="180"/>
                    </a:lnTo>
                    <a:lnTo>
                      <a:pt x="1344" y="156"/>
                    </a:lnTo>
                    <a:lnTo>
                      <a:pt x="1308" y="144"/>
                    </a:lnTo>
                    <a:lnTo>
                      <a:pt x="1272" y="120"/>
                    </a:lnTo>
                    <a:lnTo>
                      <a:pt x="1236" y="120"/>
                    </a:lnTo>
                    <a:lnTo>
                      <a:pt x="1200" y="108"/>
                    </a:lnTo>
                    <a:lnTo>
                      <a:pt x="1164" y="108"/>
                    </a:lnTo>
                    <a:lnTo>
                      <a:pt x="1128" y="96"/>
                    </a:lnTo>
                  </a:path>
                </a:pathLst>
              </a:custGeom>
              <a:noFill/>
              <a:ln w="50800" cap="rnd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Freeform 11"/>
              <p:cNvSpPr>
                <a:spLocks/>
              </p:cNvSpPr>
              <p:nvPr/>
            </p:nvSpPr>
            <p:spPr bwMode="auto">
              <a:xfrm>
                <a:off x="1750" y="2160"/>
                <a:ext cx="490" cy="888"/>
              </a:xfrm>
              <a:custGeom>
                <a:avLst/>
                <a:gdLst>
                  <a:gd name="T0" fmla="*/ 338 w 490"/>
                  <a:gd name="T1" fmla="*/ 0 h 888"/>
                  <a:gd name="T2" fmla="*/ 182 w 490"/>
                  <a:gd name="T3" fmla="*/ 36 h 888"/>
                  <a:gd name="T4" fmla="*/ 38 w 490"/>
                  <a:gd name="T5" fmla="*/ 96 h 888"/>
                  <a:gd name="T6" fmla="*/ 38 w 490"/>
                  <a:gd name="T7" fmla="*/ 168 h 888"/>
                  <a:gd name="T8" fmla="*/ 110 w 490"/>
                  <a:gd name="T9" fmla="*/ 192 h 888"/>
                  <a:gd name="T10" fmla="*/ 374 w 490"/>
                  <a:gd name="T11" fmla="*/ 240 h 888"/>
                  <a:gd name="T12" fmla="*/ 446 w 490"/>
                  <a:gd name="T13" fmla="*/ 192 h 888"/>
                  <a:gd name="T14" fmla="*/ 338 w 490"/>
                  <a:gd name="T15" fmla="*/ 144 h 888"/>
                  <a:gd name="T16" fmla="*/ 302 w 490"/>
                  <a:gd name="T17" fmla="*/ 132 h 888"/>
                  <a:gd name="T18" fmla="*/ 266 w 490"/>
                  <a:gd name="T19" fmla="*/ 120 h 888"/>
                  <a:gd name="T20" fmla="*/ 110 w 490"/>
                  <a:gd name="T21" fmla="*/ 132 h 888"/>
                  <a:gd name="T22" fmla="*/ 14 w 490"/>
                  <a:gd name="T23" fmla="*/ 252 h 888"/>
                  <a:gd name="T24" fmla="*/ 50 w 490"/>
                  <a:gd name="T25" fmla="*/ 360 h 888"/>
                  <a:gd name="T26" fmla="*/ 158 w 490"/>
                  <a:gd name="T27" fmla="*/ 396 h 888"/>
                  <a:gd name="T28" fmla="*/ 194 w 490"/>
                  <a:gd name="T29" fmla="*/ 408 h 888"/>
                  <a:gd name="T30" fmla="*/ 422 w 490"/>
                  <a:gd name="T31" fmla="*/ 396 h 888"/>
                  <a:gd name="T32" fmla="*/ 446 w 490"/>
                  <a:gd name="T33" fmla="*/ 336 h 888"/>
                  <a:gd name="T34" fmla="*/ 410 w 490"/>
                  <a:gd name="T35" fmla="*/ 312 h 888"/>
                  <a:gd name="T36" fmla="*/ 134 w 490"/>
                  <a:gd name="T37" fmla="*/ 324 h 888"/>
                  <a:gd name="T38" fmla="*/ 98 w 490"/>
                  <a:gd name="T39" fmla="*/ 336 h 888"/>
                  <a:gd name="T40" fmla="*/ 62 w 490"/>
                  <a:gd name="T41" fmla="*/ 408 h 888"/>
                  <a:gd name="T42" fmla="*/ 98 w 490"/>
                  <a:gd name="T43" fmla="*/ 540 h 888"/>
                  <a:gd name="T44" fmla="*/ 134 w 490"/>
                  <a:gd name="T45" fmla="*/ 552 h 888"/>
                  <a:gd name="T46" fmla="*/ 206 w 490"/>
                  <a:gd name="T47" fmla="*/ 600 h 888"/>
                  <a:gd name="T48" fmla="*/ 278 w 490"/>
                  <a:gd name="T49" fmla="*/ 624 h 888"/>
                  <a:gd name="T50" fmla="*/ 434 w 490"/>
                  <a:gd name="T51" fmla="*/ 564 h 888"/>
                  <a:gd name="T52" fmla="*/ 422 w 490"/>
                  <a:gd name="T53" fmla="*/ 528 h 888"/>
                  <a:gd name="T54" fmla="*/ 218 w 490"/>
                  <a:gd name="T55" fmla="*/ 492 h 888"/>
                  <a:gd name="T56" fmla="*/ 14 w 490"/>
                  <a:gd name="T57" fmla="*/ 540 h 888"/>
                  <a:gd name="T58" fmla="*/ 26 w 490"/>
                  <a:gd name="T59" fmla="*/ 660 h 888"/>
                  <a:gd name="T60" fmla="*/ 62 w 490"/>
                  <a:gd name="T61" fmla="*/ 672 h 888"/>
                  <a:gd name="T62" fmla="*/ 170 w 490"/>
                  <a:gd name="T63" fmla="*/ 732 h 888"/>
                  <a:gd name="T64" fmla="*/ 278 w 490"/>
                  <a:gd name="T65" fmla="*/ 768 h 888"/>
                  <a:gd name="T66" fmla="*/ 314 w 490"/>
                  <a:gd name="T67" fmla="*/ 780 h 888"/>
                  <a:gd name="T68" fmla="*/ 410 w 490"/>
                  <a:gd name="T69" fmla="*/ 768 h 888"/>
                  <a:gd name="T70" fmla="*/ 362 w 490"/>
                  <a:gd name="T71" fmla="*/ 696 h 888"/>
                  <a:gd name="T72" fmla="*/ 134 w 490"/>
                  <a:gd name="T73" fmla="*/ 744 h 888"/>
                  <a:gd name="T74" fmla="*/ 110 w 490"/>
                  <a:gd name="T75" fmla="*/ 888 h 8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0"/>
                  <a:gd name="T115" fmla="*/ 0 h 888"/>
                  <a:gd name="T116" fmla="*/ 490 w 490"/>
                  <a:gd name="T117" fmla="*/ 888 h 8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0" h="888">
                    <a:moveTo>
                      <a:pt x="338" y="0"/>
                    </a:moveTo>
                    <a:cubicBezTo>
                      <a:pt x="239" y="33"/>
                      <a:pt x="291" y="20"/>
                      <a:pt x="182" y="36"/>
                    </a:cubicBezTo>
                    <a:cubicBezTo>
                      <a:pt x="126" y="55"/>
                      <a:pt x="85" y="65"/>
                      <a:pt x="38" y="96"/>
                    </a:cubicBezTo>
                    <a:cubicBezTo>
                      <a:pt x="32" y="114"/>
                      <a:pt x="12" y="150"/>
                      <a:pt x="38" y="168"/>
                    </a:cubicBezTo>
                    <a:cubicBezTo>
                      <a:pt x="59" y="183"/>
                      <a:pt x="86" y="184"/>
                      <a:pt x="110" y="192"/>
                    </a:cubicBezTo>
                    <a:cubicBezTo>
                      <a:pt x="203" y="223"/>
                      <a:pt x="269" y="231"/>
                      <a:pt x="374" y="240"/>
                    </a:cubicBezTo>
                    <a:cubicBezTo>
                      <a:pt x="386" y="238"/>
                      <a:pt x="465" y="240"/>
                      <a:pt x="446" y="192"/>
                    </a:cubicBezTo>
                    <a:cubicBezTo>
                      <a:pt x="437" y="170"/>
                      <a:pt x="339" y="144"/>
                      <a:pt x="338" y="144"/>
                    </a:cubicBezTo>
                    <a:cubicBezTo>
                      <a:pt x="326" y="140"/>
                      <a:pt x="314" y="136"/>
                      <a:pt x="302" y="132"/>
                    </a:cubicBezTo>
                    <a:cubicBezTo>
                      <a:pt x="290" y="128"/>
                      <a:pt x="266" y="120"/>
                      <a:pt x="266" y="120"/>
                    </a:cubicBezTo>
                    <a:cubicBezTo>
                      <a:pt x="214" y="124"/>
                      <a:pt x="162" y="126"/>
                      <a:pt x="110" y="132"/>
                    </a:cubicBezTo>
                    <a:cubicBezTo>
                      <a:pt x="50" y="140"/>
                      <a:pt x="42" y="209"/>
                      <a:pt x="14" y="252"/>
                    </a:cubicBezTo>
                    <a:cubicBezTo>
                      <a:pt x="18" y="276"/>
                      <a:pt x="19" y="340"/>
                      <a:pt x="50" y="360"/>
                    </a:cubicBezTo>
                    <a:cubicBezTo>
                      <a:pt x="50" y="360"/>
                      <a:pt x="140" y="390"/>
                      <a:pt x="158" y="396"/>
                    </a:cubicBezTo>
                    <a:cubicBezTo>
                      <a:pt x="170" y="400"/>
                      <a:pt x="194" y="408"/>
                      <a:pt x="194" y="408"/>
                    </a:cubicBezTo>
                    <a:cubicBezTo>
                      <a:pt x="270" y="404"/>
                      <a:pt x="347" y="406"/>
                      <a:pt x="422" y="396"/>
                    </a:cubicBezTo>
                    <a:cubicBezTo>
                      <a:pt x="462" y="390"/>
                      <a:pt x="468" y="363"/>
                      <a:pt x="446" y="336"/>
                    </a:cubicBezTo>
                    <a:cubicBezTo>
                      <a:pt x="437" y="325"/>
                      <a:pt x="422" y="320"/>
                      <a:pt x="410" y="312"/>
                    </a:cubicBezTo>
                    <a:cubicBezTo>
                      <a:pt x="318" y="316"/>
                      <a:pt x="226" y="317"/>
                      <a:pt x="134" y="324"/>
                    </a:cubicBezTo>
                    <a:cubicBezTo>
                      <a:pt x="121" y="325"/>
                      <a:pt x="107" y="327"/>
                      <a:pt x="98" y="336"/>
                    </a:cubicBezTo>
                    <a:cubicBezTo>
                      <a:pt x="79" y="355"/>
                      <a:pt x="77" y="386"/>
                      <a:pt x="62" y="408"/>
                    </a:cubicBezTo>
                    <a:cubicBezTo>
                      <a:pt x="79" y="493"/>
                      <a:pt x="68" y="449"/>
                      <a:pt x="98" y="540"/>
                    </a:cubicBezTo>
                    <a:cubicBezTo>
                      <a:pt x="102" y="552"/>
                      <a:pt x="123" y="546"/>
                      <a:pt x="134" y="552"/>
                    </a:cubicBezTo>
                    <a:cubicBezTo>
                      <a:pt x="159" y="566"/>
                      <a:pt x="179" y="591"/>
                      <a:pt x="206" y="600"/>
                    </a:cubicBezTo>
                    <a:cubicBezTo>
                      <a:pt x="230" y="608"/>
                      <a:pt x="278" y="624"/>
                      <a:pt x="278" y="624"/>
                    </a:cubicBezTo>
                    <a:cubicBezTo>
                      <a:pt x="355" y="615"/>
                      <a:pt x="410" y="636"/>
                      <a:pt x="434" y="564"/>
                    </a:cubicBezTo>
                    <a:cubicBezTo>
                      <a:pt x="430" y="552"/>
                      <a:pt x="432" y="535"/>
                      <a:pt x="422" y="528"/>
                    </a:cubicBezTo>
                    <a:cubicBezTo>
                      <a:pt x="378" y="496"/>
                      <a:pt x="254" y="495"/>
                      <a:pt x="218" y="492"/>
                    </a:cubicBezTo>
                    <a:cubicBezTo>
                      <a:pt x="120" y="501"/>
                      <a:pt x="86" y="492"/>
                      <a:pt x="14" y="540"/>
                    </a:cubicBezTo>
                    <a:cubicBezTo>
                      <a:pt x="4" y="570"/>
                      <a:pt x="0" y="634"/>
                      <a:pt x="26" y="660"/>
                    </a:cubicBezTo>
                    <a:cubicBezTo>
                      <a:pt x="35" y="669"/>
                      <a:pt x="51" y="666"/>
                      <a:pt x="62" y="672"/>
                    </a:cubicBezTo>
                    <a:cubicBezTo>
                      <a:pt x="98" y="690"/>
                      <a:pt x="133" y="716"/>
                      <a:pt x="170" y="732"/>
                    </a:cubicBezTo>
                    <a:cubicBezTo>
                      <a:pt x="205" y="747"/>
                      <a:pt x="242" y="756"/>
                      <a:pt x="278" y="768"/>
                    </a:cubicBezTo>
                    <a:cubicBezTo>
                      <a:pt x="290" y="772"/>
                      <a:pt x="314" y="780"/>
                      <a:pt x="314" y="780"/>
                    </a:cubicBezTo>
                    <a:cubicBezTo>
                      <a:pt x="346" y="776"/>
                      <a:pt x="380" y="780"/>
                      <a:pt x="410" y="768"/>
                    </a:cubicBezTo>
                    <a:cubicBezTo>
                      <a:pt x="490" y="736"/>
                      <a:pt x="380" y="702"/>
                      <a:pt x="362" y="696"/>
                    </a:cubicBezTo>
                    <a:cubicBezTo>
                      <a:pt x="250" y="705"/>
                      <a:pt x="213" y="692"/>
                      <a:pt x="134" y="744"/>
                    </a:cubicBezTo>
                    <a:cubicBezTo>
                      <a:pt x="102" y="839"/>
                      <a:pt x="110" y="791"/>
                      <a:pt x="110" y="888"/>
                    </a:cubicBezTo>
                  </a:path>
                </a:pathLst>
              </a:custGeom>
              <a:noFill/>
              <a:ln w="5715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Freeform 12"/>
              <p:cNvSpPr>
                <a:spLocks/>
              </p:cNvSpPr>
              <p:nvPr/>
            </p:nvSpPr>
            <p:spPr bwMode="auto">
              <a:xfrm>
                <a:off x="2256" y="2256"/>
                <a:ext cx="624" cy="684"/>
              </a:xfrm>
              <a:custGeom>
                <a:avLst/>
                <a:gdLst>
                  <a:gd name="T0" fmla="*/ 0 w 624"/>
                  <a:gd name="T1" fmla="*/ 684 h 684"/>
                  <a:gd name="T2" fmla="*/ 12 w 624"/>
                  <a:gd name="T3" fmla="*/ 396 h 684"/>
                  <a:gd name="T4" fmla="*/ 144 w 624"/>
                  <a:gd name="T5" fmla="*/ 528 h 684"/>
                  <a:gd name="T6" fmla="*/ 144 w 624"/>
                  <a:gd name="T7" fmla="*/ 240 h 684"/>
                  <a:gd name="T8" fmla="*/ 288 w 624"/>
                  <a:gd name="T9" fmla="*/ 384 h 684"/>
                  <a:gd name="T10" fmla="*/ 288 w 624"/>
                  <a:gd name="T11" fmla="*/ 144 h 684"/>
                  <a:gd name="T12" fmla="*/ 480 w 624"/>
                  <a:gd name="T13" fmla="*/ 240 h 684"/>
                  <a:gd name="T14" fmla="*/ 432 w 624"/>
                  <a:gd name="T15" fmla="*/ 0 h 684"/>
                  <a:gd name="T16" fmla="*/ 624 w 624"/>
                  <a:gd name="T17" fmla="*/ 96 h 6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684"/>
                  <a:gd name="T29" fmla="*/ 624 w 624"/>
                  <a:gd name="T30" fmla="*/ 684 h 6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684">
                    <a:moveTo>
                      <a:pt x="0" y="684"/>
                    </a:moveTo>
                    <a:cubicBezTo>
                      <a:pt x="15" y="476"/>
                      <a:pt x="12" y="572"/>
                      <a:pt x="12" y="396"/>
                    </a:cubicBezTo>
                    <a:lnTo>
                      <a:pt x="144" y="528"/>
                    </a:lnTo>
                    <a:lnTo>
                      <a:pt x="144" y="240"/>
                    </a:lnTo>
                    <a:lnTo>
                      <a:pt x="288" y="384"/>
                    </a:lnTo>
                    <a:lnTo>
                      <a:pt x="288" y="144"/>
                    </a:lnTo>
                    <a:lnTo>
                      <a:pt x="480" y="240"/>
                    </a:lnTo>
                    <a:lnTo>
                      <a:pt x="432" y="0"/>
                    </a:lnTo>
                    <a:lnTo>
                      <a:pt x="624" y="96"/>
                    </a:lnTo>
                  </a:path>
                </a:pathLst>
              </a:custGeom>
              <a:noFill/>
              <a:ln w="5715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84" name="Group 13"/>
            <p:cNvGrpSpPr>
              <a:grpSpLocks/>
            </p:cNvGrpSpPr>
            <p:nvPr/>
          </p:nvGrpSpPr>
          <p:grpSpPr bwMode="auto">
            <a:xfrm>
              <a:off x="3072" y="2160"/>
              <a:ext cx="1392" cy="1200"/>
              <a:chOff x="1728" y="2112"/>
              <a:chExt cx="1392" cy="1200"/>
            </a:xfrm>
          </p:grpSpPr>
          <p:sp>
            <p:nvSpPr>
              <p:cNvPr id="24593" name="Freeform 14"/>
              <p:cNvSpPr>
                <a:spLocks/>
              </p:cNvSpPr>
              <p:nvPr/>
            </p:nvSpPr>
            <p:spPr bwMode="auto">
              <a:xfrm>
                <a:off x="1728" y="2112"/>
                <a:ext cx="1392" cy="1200"/>
              </a:xfrm>
              <a:custGeom>
                <a:avLst/>
                <a:gdLst>
                  <a:gd name="T0" fmla="*/ 10 w 3169"/>
                  <a:gd name="T1" fmla="*/ 0 h 2185"/>
                  <a:gd name="T2" fmla="*/ 4 w 3169"/>
                  <a:gd name="T3" fmla="*/ 1 h 2185"/>
                  <a:gd name="T4" fmla="*/ 0 w 3169"/>
                  <a:gd name="T5" fmla="*/ 9 h 2185"/>
                  <a:gd name="T6" fmla="*/ 0 w 3169"/>
                  <a:gd name="T7" fmla="*/ 27 h 2185"/>
                  <a:gd name="T8" fmla="*/ 1 w 3169"/>
                  <a:gd name="T9" fmla="*/ 43 h 2185"/>
                  <a:gd name="T10" fmla="*/ 6 w 3169"/>
                  <a:gd name="T11" fmla="*/ 55 h 2185"/>
                  <a:gd name="T12" fmla="*/ 12 w 3169"/>
                  <a:gd name="T13" fmla="*/ 59 h 2185"/>
                  <a:gd name="T14" fmla="*/ 19 w 3169"/>
                  <a:gd name="T15" fmla="*/ 59 h 2185"/>
                  <a:gd name="T16" fmla="*/ 23 w 3169"/>
                  <a:gd name="T17" fmla="*/ 35 h 2185"/>
                  <a:gd name="T18" fmla="*/ 20 w 3169"/>
                  <a:gd name="T19" fmla="*/ 8 h 2185"/>
                  <a:gd name="T20" fmla="*/ 15 w 3169"/>
                  <a:gd name="T21" fmla="*/ 1 h 2185"/>
                  <a:gd name="T22" fmla="*/ 11 w 3169"/>
                  <a:gd name="T23" fmla="*/ 3 h 2185"/>
                  <a:gd name="T24" fmla="*/ 6 w 3169"/>
                  <a:gd name="T25" fmla="*/ 3 h 2185"/>
                  <a:gd name="T26" fmla="*/ 2 w 3169"/>
                  <a:gd name="T27" fmla="*/ 7 h 2185"/>
                  <a:gd name="T28" fmla="*/ 7 w 3169"/>
                  <a:gd name="T29" fmla="*/ 13 h 2185"/>
                  <a:gd name="T30" fmla="*/ 4 w 3169"/>
                  <a:gd name="T31" fmla="*/ 9 h 2185"/>
                  <a:gd name="T32" fmla="*/ 1 w 3169"/>
                  <a:gd name="T33" fmla="*/ 18 h 2185"/>
                  <a:gd name="T34" fmla="*/ 7 w 3169"/>
                  <a:gd name="T35" fmla="*/ 23 h 2185"/>
                  <a:gd name="T36" fmla="*/ 4 w 3169"/>
                  <a:gd name="T37" fmla="*/ 18 h 2185"/>
                  <a:gd name="T38" fmla="*/ 1 w 3169"/>
                  <a:gd name="T39" fmla="*/ 24 h 2185"/>
                  <a:gd name="T40" fmla="*/ 6 w 3169"/>
                  <a:gd name="T41" fmla="*/ 33 h 2185"/>
                  <a:gd name="T42" fmla="*/ 4 w 3169"/>
                  <a:gd name="T43" fmla="*/ 28 h 2185"/>
                  <a:gd name="T44" fmla="*/ 0 w 3169"/>
                  <a:gd name="T45" fmla="*/ 34 h 2185"/>
                  <a:gd name="T46" fmla="*/ 6 w 3169"/>
                  <a:gd name="T47" fmla="*/ 41 h 2185"/>
                  <a:gd name="T48" fmla="*/ 4 w 3169"/>
                  <a:gd name="T49" fmla="*/ 37 h 2185"/>
                  <a:gd name="T50" fmla="*/ 2 w 3169"/>
                  <a:gd name="T51" fmla="*/ 45 h 2185"/>
                  <a:gd name="T52" fmla="*/ 6 w 3169"/>
                  <a:gd name="T53" fmla="*/ 49 h 2185"/>
                  <a:gd name="T54" fmla="*/ 8 w 3169"/>
                  <a:gd name="T55" fmla="*/ 37 h 2185"/>
                  <a:gd name="T56" fmla="*/ 10 w 3169"/>
                  <a:gd name="T57" fmla="*/ 33 h 2185"/>
                  <a:gd name="T58" fmla="*/ 11 w 3169"/>
                  <a:gd name="T59" fmla="*/ 23 h 2185"/>
                  <a:gd name="T60" fmla="*/ 13 w 3169"/>
                  <a:gd name="T61" fmla="*/ 19 h 2185"/>
                  <a:gd name="T62" fmla="*/ 16 w 3169"/>
                  <a:gd name="T63" fmla="*/ 20 h 2185"/>
                  <a:gd name="T64" fmla="*/ 16 w 3169"/>
                  <a:gd name="T65" fmla="*/ 8 h 2185"/>
                  <a:gd name="T66" fmla="*/ 20 w 3169"/>
                  <a:gd name="T67" fmla="*/ 23 h 2185"/>
                  <a:gd name="T68" fmla="*/ 18 w 3169"/>
                  <a:gd name="T69" fmla="*/ 27 h 2185"/>
                  <a:gd name="T70" fmla="*/ 16 w 3169"/>
                  <a:gd name="T71" fmla="*/ 38 h 2185"/>
                  <a:gd name="T72" fmla="*/ 14 w 3169"/>
                  <a:gd name="T73" fmla="*/ 33 h 2185"/>
                  <a:gd name="T74" fmla="*/ 14 w 3169"/>
                  <a:gd name="T75" fmla="*/ 41 h 2185"/>
                  <a:gd name="T76" fmla="*/ 11 w 3169"/>
                  <a:gd name="T77" fmla="*/ 41 h 2185"/>
                  <a:gd name="T78" fmla="*/ 12 w 3169"/>
                  <a:gd name="T79" fmla="*/ 44 h 2185"/>
                  <a:gd name="T80" fmla="*/ 8 w 3169"/>
                  <a:gd name="T81" fmla="*/ 46 h 2185"/>
                  <a:gd name="T82" fmla="*/ 10 w 3169"/>
                  <a:gd name="T83" fmla="*/ 54 h 2185"/>
                  <a:gd name="T84" fmla="*/ 14 w 3169"/>
                  <a:gd name="T85" fmla="*/ 50 h 2185"/>
                  <a:gd name="T86" fmla="*/ 17 w 3169"/>
                  <a:gd name="T87" fmla="*/ 52 h 2185"/>
                  <a:gd name="T88" fmla="*/ 21 w 3169"/>
                  <a:gd name="T89" fmla="*/ 46 h 2185"/>
                  <a:gd name="T90" fmla="*/ 16 w 3169"/>
                  <a:gd name="T91" fmla="*/ 44 h 2185"/>
                  <a:gd name="T92" fmla="*/ 20 w 3169"/>
                  <a:gd name="T93" fmla="*/ 42 h 2185"/>
                  <a:gd name="T94" fmla="*/ 16 w 3169"/>
                  <a:gd name="T95" fmla="*/ 32 h 2185"/>
                  <a:gd name="T96" fmla="*/ 14 w 3169"/>
                  <a:gd name="T97" fmla="*/ 41 h 2185"/>
                  <a:gd name="T98" fmla="*/ 18 w 3169"/>
                  <a:gd name="T99" fmla="*/ 31 h 2185"/>
                  <a:gd name="T100" fmla="*/ 10 w 3169"/>
                  <a:gd name="T101" fmla="*/ 30 h 2185"/>
                  <a:gd name="T102" fmla="*/ 13 w 3169"/>
                  <a:gd name="T103" fmla="*/ 27 h 2185"/>
                  <a:gd name="T104" fmla="*/ 10 w 3169"/>
                  <a:gd name="T105" fmla="*/ 17 h 2185"/>
                  <a:gd name="T106" fmla="*/ 8 w 3169"/>
                  <a:gd name="T107" fmla="*/ 23 h 2185"/>
                  <a:gd name="T108" fmla="*/ 14 w 3169"/>
                  <a:gd name="T109" fmla="*/ 17 h 2185"/>
                  <a:gd name="T110" fmla="*/ 8 w 3169"/>
                  <a:gd name="T111" fmla="*/ 8 h 2185"/>
                  <a:gd name="T112" fmla="*/ 8 w 3169"/>
                  <a:gd name="T113" fmla="*/ 14 h 2185"/>
                  <a:gd name="T114" fmla="*/ 10 w 3169"/>
                  <a:gd name="T115" fmla="*/ 6 h 21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69"/>
                  <a:gd name="T175" fmla="*/ 0 h 2185"/>
                  <a:gd name="T176" fmla="*/ 3169 w 3169"/>
                  <a:gd name="T177" fmla="*/ 2185 h 218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69" h="2185">
                    <a:moveTo>
                      <a:pt x="1908" y="0"/>
                    </a:moveTo>
                    <a:lnTo>
                      <a:pt x="1872" y="24"/>
                    </a:lnTo>
                    <a:lnTo>
                      <a:pt x="1824" y="24"/>
                    </a:lnTo>
                    <a:lnTo>
                      <a:pt x="1752" y="12"/>
                    </a:lnTo>
                    <a:lnTo>
                      <a:pt x="1680" y="12"/>
                    </a:lnTo>
                    <a:lnTo>
                      <a:pt x="1644" y="12"/>
                    </a:lnTo>
                    <a:lnTo>
                      <a:pt x="1608" y="0"/>
                    </a:lnTo>
                    <a:lnTo>
                      <a:pt x="1572" y="0"/>
                    </a:lnTo>
                    <a:lnTo>
                      <a:pt x="1536" y="0"/>
                    </a:lnTo>
                    <a:lnTo>
                      <a:pt x="1500" y="0"/>
                    </a:lnTo>
                    <a:lnTo>
                      <a:pt x="1404" y="0"/>
                    </a:lnTo>
                    <a:lnTo>
                      <a:pt x="1332" y="0"/>
                    </a:lnTo>
                    <a:lnTo>
                      <a:pt x="1260" y="0"/>
                    </a:lnTo>
                    <a:lnTo>
                      <a:pt x="1188" y="12"/>
                    </a:lnTo>
                    <a:lnTo>
                      <a:pt x="1116" y="12"/>
                    </a:lnTo>
                    <a:lnTo>
                      <a:pt x="1044" y="12"/>
                    </a:lnTo>
                    <a:lnTo>
                      <a:pt x="972" y="12"/>
                    </a:lnTo>
                    <a:lnTo>
                      <a:pt x="900" y="12"/>
                    </a:lnTo>
                    <a:lnTo>
                      <a:pt x="828" y="24"/>
                    </a:lnTo>
                    <a:lnTo>
                      <a:pt x="756" y="24"/>
                    </a:lnTo>
                    <a:lnTo>
                      <a:pt x="684" y="24"/>
                    </a:lnTo>
                    <a:lnTo>
                      <a:pt x="588" y="24"/>
                    </a:lnTo>
                    <a:lnTo>
                      <a:pt x="516" y="36"/>
                    </a:lnTo>
                    <a:lnTo>
                      <a:pt x="396" y="48"/>
                    </a:lnTo>
                    <a:lnTo>
                      <a:pt x="324" y="60"/>
                    </a:lnTo>
                    <a:lnTo>
                      <a:pt x="228" y="84"/>
                    </a:lnTo>
                    <a:lnTo>
                      <a:pt x="180" y="96"/>
                    </a:lnTo>
                    <a:lnTo>
                      <a:pt x="132" y="132"/>
                    </a:lnTo>
                    <a:lnTo>
                      <a:pt x="84" y="180"/>
                    </a:lnTo>
                    <a:lnTo>
                      <a:pt x="48" y="216"/>
                    </a:lnTo>
                    <a:lnTo>
                      <a:pt x="36" y="252"/>
                    </a:lnTo>
                    <a:lnTo>
                      <a:pt x="24" y="288"/>
                    </a:lnTo>
                    <a:lnTo>
                      <a:pt x="12" y="336"/>
                    </a:lnTo>
                    <a:lnTo>
                      <a:pt x="0" y="408"/>
                    </a:lnTo>
                    <a:lnTo>
                      <a:pt x="0" y="456"/>
                    </a:lnTo>
                    <a:lnTo>
                      <a:pt x="0" y="492"/>
                    </a:lnTo>
                    <a:lnTo>
                      <a:pt x="0" y="528"/>
                    </a:lnTo>
                    <a:lnTo>
                      <a:pt x="0" y="564"/>
                    </a:lnTo>
                    <a:lnTo>
                      <a:pt x="0" y="636"/>
                    </a:lnTo>
                    <a:lnTo>
                      <a:pt x="0" y="708"/>
                    </a:lnTo>
                    <a:lnTo>
                      <a:pt x="0" y="804"/>
                    </a:lnTo>
                    <a:lnTo>
                      <a:pt x="0" y="876"/>
                    </a:lnTo>
                    <a:lnTo>
                      <a:pt x="0" y="948"/>
                    </a:lnTo>
                    <a:lnTo>
                      <a:pt x="0" y="984"/>
                    </a:lnTo>
                    <a:lnTo>
                      <a:pt x="0" y="1032"/>
                    </a:lnTo>
                    <a:lnTo>
                      <a:pt x="0" y="1080"/>
                    </a:lnTo>
                    <a:lnTo>
                      <a:pt x="0" y="1128"/>
                    </a:lnTo>
                    <a:lnTo>
                      <a:pt x="0" y="1224"/>
                    </a:lnTo>
                    <a:lnTo>
                      <a:pt x="0" y="1320"/>
                    </a:lnTo>
                    <a:lnTo>
                      <a:pt x="12" y="1356"/>
                    </a:lnTo>
                    <a:lnTo>
                      <a:pt x="24" y="1404"/>
                    </a:lnTo>
                    <a:lnTo>
                      <a:pt x="48" y="1452"/>
                    </a:lnTo>
                    <a:lnTo>
                      <a:pt x="60" y="1488"/>
                    </a:lnTo>
                    <a:lnTo>
                      <a:pt x="96" y="1512"/>
                    </a:lnTo>
                    <a:lnTo>
                      <a:pt x="108" y="1584"/>
                    </a:lnTo>
                    <a:lnTo>
                      <a:pt x="132" y="1656"/>
                    </a:lnTo>
                    <a:lnTo>
                      <a:pt x="204" y="1752"/>
                    </a:lnTo>
                    <a:lnTo>
                      <a:pt x="240" y="1800"/>
                    </a:lnTo>
                    <a:lnTo>
                      <a:pt x="276" y="1848"/>
                    </a:lnTo>
                    <a:lnTo>
                      <a:pt x="312" y="1872"/>
                    </a:lnTo>
                    <a:lnTo>
                      <a:pt x="360" y="1920"/>
                    </a:lnTo>
                    <a:lnTo>
                      <a:pt x="432" y="1944"/>
                    </a:lnTo>
                    <a:lnTo>
                      <a:pt x="504" y="1956"/>
                    </a:lnTo>
                    <a:lnTo>
                      <a:pt x="624" y="1992"/>
                    </a:lnTo>
                    <a:lnTo>
                      <a:pt x="696" y="2016"/>
                    </a:lnTo>
                    <a:lnTo>
                      <a:pt x="768" y="2016"/>
                    </a:lnTo>
                    <a:lnTo>
                      <a:pt x="864" y="2028"/>
                    </a:lnTo>
                    <a:lnTo>
                      <a:pt x="936" y="2028"/>
                    </a:lnTo>
                    <a:lnTo>
                      <a:pt x="1008" y="2028"/>
                    </a:lnTo>
                    <a:lnTo>
                      <a:pt x="1104" y="2040"/>
                    </a:lnTo>
                    <a:lnTo>
                      <a:pt x="1176" y="2040"/>
                    </a:lnTo>
                    <a:lnTo>
                      <a:pt x="1248" y="2040"/>
                    </a:lnTo>
                    <a:lnTo>
                      <a:pt x="1368" y="2064"/>
                    </a:lnTo>
                    <a:lnTo>
                      <a:pt x="1464" y="2076"/>
                    </a:lnTo>
                    <a:lnTo>
                      <a:pt x="1560" y="2088"/>
                    </a:lnTo>
                    <a:lnTo>
                      <a:pt x="1656" y="2112"/>
                    </a:lnTo>
                    <a:lnTo>
                      <a:pt x="1728" y="2136"/>
                    </a:lnTo>
                    <a:lnTo>
                      <a:pt x="1800" y="2148"/>
                    </a:lnTo>
                    <a:lnTo>
                      <a:pt x="1848" y="2160"/>
                    </a:lnTo>
                    <a:lnTo>
                      <a:pt x="1920" y="2172"/>
                    </a:lnTo>
                    <a:lnTo>
                      <a:pt x="1992" y="2172"/>
                    </a:lnTo>
                    <a:lnTo>
                      <a:pt x="2088" y="2184"/>
                    </a:lnTo>
                    <a:lnTo>
                      <a:pt x="2184" y="2184"/>
                    </a:lnTo>
                    <a:lnTo>
                      <a:pt x="2328" y="2184"/>
                    </a:lnTo>
                    <a:lnTo>
                      <a:pt x="2472" y="2172"/>
                    </a:lnTo>
                    <a:lnTo>
                      <a:pt x="2592" y="2160"/>
                    </a:lnTo>
                    <a:lnTo>
                      <a:pt x="2688" y="2148"/>
                    </a:lnTo>
                    <a:lnTo>
                      <a:pt x="2724" y="2136"/>
                    </a:lnTo>
                    <a:lnTo>
                      <a:pt x="2820" y="2112"/>
                    </a:lnTo>
                    <a:lnTo>
                      <a:pt x="2916" y="2040"/>
                    </a:lnTo>
                    <a:lnTo>
                      <a:pt x="2988" y="2016"/>
                    </a:lnTo>
                    <a:lnTo>
                      <a:pt x="3060" y="1944"/>
                    </a:lnTo>
                    <a:lnTo>
                      <a:pt x="3132" y="1848"/>
                    </a:lnTo>
                    <a:lnTo>
                      <a:pt x="3144" y="1728"/>
                    </a:lnTo>
                    <a:lnTo>
                      <a:pt x="3156" y="1656"/>
                    </a:lnTo>
                    <a:lnTo>
                      <a:pt x="3168" y="1560"/>
                    </a:lnTo>
                    <a:lnTo>
                      <a:pt x="3168" y="1464"/>
                    </a:lnTo>
                    <a:lnTo>
                      <a:pt x="3168" y="1392"/>
                    </a:lnTo>
                    <a:lnTo>
                      <a:pt x="3168" y="1272"/>
                    </a:lnTo>
                    <a:lnTo>
                      <a:pt x="3156" y="1176"/>
                    </a:lnTo>
                    <a:lnTo>
                      <a:pt x="3156" y="1080"/>
                    </a:lnTo>
                    <a:lnTo>
                      <a:pt x="3144" y="984"/>
                    </a:lnTo>
                    <a:lnTo>
                      <a:pt x="3120" y="864"/>
                    </a:lnTo>
                    <a:lnTo>
                      <a:pt x="3096" y="768"/>
                    </a:lnTo>
                    <a:lnTo>
                      <a:pt x="3072" y="696"/>
                    </a:lnTo>
                    <a:lnTo>
                      <a:pt x="3048" y="624"/>
                    </a:lnTo>
                    <a:lnTo>
                      <a:pt x="2976" y="528"/>
                    </a:lnTo>
                    <a:lnTo>
                      <a:pt x="2904" y="456"/>
                    </a:lnTo>
                    <a:lnTo>
                      <a:pt x="2832" y="384"/>
                    </a:lnTo>
                    <a:lnTo>
                      <a:pt x="2808" y="288"/>
                    </a:lnTo>
                    <a:lnTo>
                      <a:pt x="2760" y="240"/>
                    </a:lnTo>
                    <a:lnTo>
                      <a:pt x="2664" y="204"/>
                    </a:lnTo>
                    <a:lnTo>
                      <a:pt x="2628" y="168"/>
                    </a:lnTo>
                    <a:lnTo>
                      <a:pt x="2580" y="144"/>
                    </a:lnTo>
                    <a:lnTo>
                      <a:pt x="2484" y="108"/>
                    </a:lnTo>
                    <a:lnTo>
                      <a:pt x="2412" y="96"/>
                    </a:lnTo>
                    <a:lnTo>
                      <a:pt x="2292" y="60"/>
                    </a:lnTo>
                    <a:lnTo>
                      <a:pt x="2196" y="48"/>
                    </a:lnTo>
                    <a:lnTo>
                      <a:pt x="2148" y="36"/>
                    </a:lnTo>
                    <a:lnTo>
                      <a:pt x="2112" y="24"/>
                    </a:lnTo>
                    <a:lnTo>
                      <a:pt x="2076" y="24"/>
                    </a:lnTo>
                    <a:lnTo>
                      <a:pt x="2040" y="12"/>
                    </a:lnTo>
                    <a:lnTo>
                      <a:pt x="2004" y="12"/>
                    </a:lnTo>
                    <a:lnTo>
                      <a:pt x="1968" y="12"/>
                    </a:lnTo>
                    <a:lnTo>
                      <a:pt x="1932" y="12"/>
                    </a:lnTo>
                    <a:lnTo>
                      <a:pt x="1896" y="12"/>
                    </a:lnTo>
                    <a:lnTo>
                      <a:pt x="1860" y="36"/>
                    </a:lnTo>
                    <a:lnTo>
                      <a:pt x="1788" y="48"/>
                    </a:lnTo>
                    <a:lnTo>
                      <a:pt x="1716" y="72"/>
                    </a:lnTo>
                    <a:lnTo>
                      <a:pt x="1680" y="84"/>
                    </a:lnTo>
                    <a:lnTo>
                      <a:pt x="1644" y="108"/>
                    </a:lnTo>
                    <a:lnTo>
                      <a:pt x="1608" y="120"/>
                    </a:lnTo>
                    <a:lnTo>
                      <a:pt x="1560" y="132"/>
                    </a:lnTo>
                    <a:lnTo>
                      <a:pt x="1524" y="132"/>
                    </a:lnTo>
                    <a:lnTo>
                      <a:pt x="1488" y="132"/>
                    </a:lnTo>
                    <a:lnTo>
                      <a:pt x="1452" y="120"/>
                    </a:lnTo>
                    <a:lnTo>
                      <a:pt x="1356" y="108"/>
                    </a:lnTo>
                    <a:lnTo>
                      <a:pt x="1308" y="108"/>
                    </a:lnTo>
                    <a:lnTo>
                      <a:pt x="1188" y="96"/>
                    </a:lnTo>
                    <a:lnTo>
                      <a:pt x="1092" y="96"/>
                    </a:lnTo>
                    <a:lnTo>
                      <a:pt x="1020" y="96"/>
                    </a:lnTo>
                    <a:lnTo>
                      <a:pt x="924" y="96"/>
                    </a:lnTo>
                    <a:lnTo>
                      <a:pt x="852" y="96"/>
                    </a:lnTo>
                    <a:lnTo>
                      <a:pt x="780" y="96"/>
                    </a:lnTo>
                    <a:lnTo>
                      <a:pt x="744" y="96"/>
                    </a:lnTo>
                    <a:lnTo>
                      <a:pt x="708" y="96"/>
                    </a:lnTo>
                    <a:lnTo>
                      <a:pt x="612" y="108"/>
                    </a:lnTo>
                    <a:lnTo>
                      <a:pt x="516" y="108"/>
                    </a:lnTo>
                    <a:lnTo>
                      <a:pt x="444" y="120"/>
                    </a:lnTo>
                    <a:lnTo>
                      <a:pt x="372" y="132"/>
                    </a:lnTo>
                    <a:lnTo>
                      <a:pt x="276" y="144"/>
                    </a:lnTo>
                    <a:lnTo>
                      <a:pt x="240" y="144"/>
                    </a:lnTo>
                    <a:lnTo>
                      <a:pt x="204" y="180"/>
                    </a:lnTo>
                    <a:lnTo>
                      <a:pt x="204" y="228"/>
                    </a:lnTo>
                    <a:lnTo>
                      <a:pt x="204" y="300"/>
                    </a:lnTo>
                    <a:lnTo>
                      <a:pt x="204" y="336"/>
                    </a:lnTo>
                    <a:lnTo>
                      <a:pt x="228" y="372"/>
                    </a:lnTo>
                    <a:lnTo>
                      <a:pt x="264" y="396"/>
                    </a:lnTo>
                    <a:lnTo>
                      <a:pt x="360" y="420"/>
                    </a:lnTo>
                    <a:lnTo>
                      <a:pt x="456" y="444"/>
                    </a:lnTo>
                    <a:lnTo>
                      <a:pt x="552" y="456"/>
                    </a:lnTo>
                    <a:lnTo>
                      <a:pt x="648" y="468"/>
                    </a:lnTo>
                    <a:lnTo>
                      <a:pt x="744" y="480"/>
                    </a:lnTo>
                    <a:lnTo>
                      <a:pt x="864" y="492"/>
                    </a:lnTo>
                    <a:lnTo>
                      <a:pt x="912" y="492"/>
                    </a:lnTo>
                    <a:lnTo>
                      <a:pt x="1008" y="468"/>
                    </a:lnTo>
                    <a:lnTo>
                      <a:pt x="1044" y="432"/>
                    </a:lnTo>
                    <a:lnTo>
                      <a:pt x="1044" y="396"/>
                    </a:lnTo>
                    <a:lnTo>
                      <a:pt x="1008" y="372"/>
                    </a:lnTo>
                    <a:lnTo>
                      <a:pt x="972" y="372"/>
                    </a:lnTo>
                    <a:lnTo>
                      <a:pt x="936" y="360"/>
                    </a:lnTo>
                    <a:lnTo>
                      <a:pt x="888" y="348"/>
                    </a:lnTo>
                    <a:lnTo>
                      <a:pt x="792" y="336"/>
                    </a:lnTo>
                    <a:lnTo>
                      <a:pt x="696" y="336"/>
                    </a:lnTo>
                    <a:lnTo>
                      <a:pt x="600" y="324"/>
                    </a:lnTo>
                    <a:lnTo>
                      <a:pt x="504" y="324"/>
                    </a:lnTo>
                    <a:lnTo>
                      <a:pt x="432" y="324"/>
                    </a:lnTo>
                    <a:lnTo>
                      <a:pt x="360" y="324"/>
                    </a:lnTo>
                    <a:lnTo>
                      <a:pt x="288" y="324"/>
                    </a:lnTo>
                    <a:lnTo>
                      <a:pt x="252" y="324"/>
                    </a:lnTo>
                    <a:lnTo>
                      <a:pt x="204" y="348"/>
                    </a:lnTo>
                    <a:lnTo>
                      <a:pt x="168" y="396"/>
                    </a:lnTo>
                    <a:lnTo>
                      <a:pt x="144" y="432"/>
                    </a:lnTo>
                    <a:lnTo>
                      <a:pt x="144" y="480"/>
                    </a:lnTo>
                    <a:lnTo>
                      <a:pt x="144" y="516"/>
                    </a:lnTo>
                    <a:lnTo>
                      <a:pt x="144" y="564"/>
                    </a:lnTo>
                    <a:lnTo>
                      <a:pt x="168" y="660"/>
                    </a:lnTo>
                    <a:lnTo>
                      <a:pt x="180" y="732"/>
                    </a:lnTo>
                    <a:lnTo>
                      <a:pt x="228" y="768"/>
                    </a:lnTo>
                    <a:lnTo>
                      <a:pt x="324" y="792"/>
                    </a:lnTo>
                    <a:lnTo>
                      <a:pt x="420" y="816"/>
                    </a:lnTo>
                    <a:lnTo>
                      <a:pt x="540" y="828"/>
                    </a:lnTo>
                    <a:lnTo>
                      <a:pt x="636" y="840"/>
                    </a:lnTo>
                    <a:lnTo>
                      <a:pt x="732" y="840"/>
                    </a:lnTo>
                    <a:lnTo>
                      <a:pt x="804" y="840"/>
                    </a:lnTo>
                    <a:lnTo>
                      <a:pt x="876" y="840"/>
                    </a:lnTo>
                    <a:lnTo>
                      <a:pt x="912" y="840"/>
                    </a:lnTo>
                    <a:lnTo>
                      <a:pt x="960" y="828"/>
                    </a:lnTo>
                    <a:lnTo>
                      <a:pt x="1032" y="816"/>
                    </a:lnTo>
                    <a:lnTo>
                      <a:pt x="1104" y="804"/>
                    </a:lnTo>
                    <a:lnTo>
                      <a:pt x="1140" y="780"/>
                    </a:lnTo>
                    <a:lnTo>
                      <a:pt x="1140" y="744"/>
                    </a:lnTo>
                    <a:lnTo>
                      <a:pt x="1092" y="720"/>
                    </a:lnTo>
                    <a:lnTo>
                      <a:pt x="1056" y="696"/>
                    </a:lnTo>
                    <a:lnTo>
                      <a:pt x="960" y="684"/>
                    </a:lnTo>
                    <a:lnTo>
                      <a:pt x="864" y="672"/>
                    </a:lnTo>
                    <a:lnTo>
                      <a:pt x="792" y="660"/>
                    </a:lnTo>
                    <a:lnTo>
                      <a:pt x="720" y="660"/>
                    </a:lnTo>
                    <a:lnTo>
                      <a:pt x="600" y="660"/>
                    </a:lnTo>
                    <a:lnTo>
                      <a:pt x="504" y="660"/>
                    </a:lnTo>
                    <a:lnTo>
                      <a:pt x="432" y="660"/>
                    </a:lnTo>
                    <a:lnTo>
                      <a:pt x="360" y="660"/>
                    </a:lnTo>
                    <a:lnTo>
                      <a:pt x="312" y="660"/>
                    </a:lnTo>
                    <a:lnTo>
                      <a:pt x="276" y="672"/>
                    </a:lnTo>
                    <a:lnTo>
                      <a:pt x="240" y="696"/>
                    </a:lnTo>
                    <a:lnTo>
                      <a:pt x="204" y="732"/>
                    </a:lnTo>
                    <a:lnTo>
                      <a:pt x="180" y="768"/>
                    </a:lnTo>
                    <a:lnTo>
                      <a:pt x="168" y="804"/>
                    </a:lnTo>
                    <a:lnTo>
                      <a:pt x="168" y="852"/>
                    </a:lnTo>
                    <a:lnTo>
                      <a:pt x="192" y="888"/>
                    </a:lnTo>
                    <a:lnTo>
                      <a:pt x="204" y="924"/>
                    </a:lnTo>
                    <a:lnTo>
                      <a:pt x="228" y="972"/>
                    </a:lnTo>
                    <a:lnTo>
                      <a:pt x="324" y="1068"/>
                    </a:lnTo>
                    <a:lnTo>
                      <a:pt x="420" y="1164"/>
                    </a:lnTo>
                    <a:lnTo>
                      <a:pt x="492" y="1188"/>
                    </a:lnTo>
                    <a:lnTo>
                      <a:pt x="564" y="1212"/>
                    </a:lnTo>
                    <a:lnTo>
                      <a:pt x="636" y="1224"/>
                    </a:lnTo>
                    <a:lnTo>
                      <a:pt x="684" y="1224"/>
                    </a:lnTo>
                    <a:lnTo>
                      <a:pt x="732" y="1224"/>
                    </a:lnTo>
                    <a:lnTo>
                      <a:pt x="768" y="1224"/>
                    </a:lnTo>
                    <a:lnTo>
                      <a:pt x="864" y="1212"/>
                    </a:lnTo>
                    <a:lnTo>
                      <a:pt x="912" y="1200"/>
                    </a:lnTo>
                    <a:lnTo>
                      <a:pt x="948" y="1176"/>
                    </a:lnTo>
                    <a:lnTo>
                      <a:pt x="996" y="1152"/>
                    </a:lnTo>
                    <a:lnTo>
                      <a:pt x="1008" y="1116"/>
                    </a:lnTo>
                    <a:lnTo>
                      <a:pt x="1032" y="1080"/>
                    </a:lnTo>
                    <a:lnTo>
                      <a:pt x="1020" y="1044"/>
                    </a:lnTo>
                    <a:lnTo>
                      <a:pt x="972" y="1020"/>
                    </a:lnTo>
                    <a:lnTo>
                      <a:pt x="876" y="1020"/>
                    </a:lnTo>
                    <a:lnTo>
                      <a:pt x="780" y="1020"/>
                    </a:lnTo>
                    <a:lnTo>
                      <a:pt x="684" y="1020"/>
                    </a:lnTo>
                    <a:lnTo>
                      <a:pt x="564" y="1020"/>
                    </a:lnTo>
                    <a:lnTo>
                      <a:pt x="444" y="1020"/>
                    </a:lnTo>
                    <a:lnTo>
                      <a:pt x="348" y="1020"/>
                    </a:lnTo>
                    <a:lnTo>
                      <a:pt x="276" y="1020"/>
                    </a:lnTo>
                    <a:lnTo>
                      <a:pt x="204" y="1020"/>
                    </a:lnTo>
                    <a:lnTo>
                      <a:pt x="156" y="1032"/>
                    </a:lnTo>
                    <a:lnTo>
                      <a:pt x="120" y="1056"/>
                    </a:lnTo>
                    <a:lnTo>
                      <a:pt x="84" y="1092"/>
                    </a:lnTo>
                    <a:lnTo>
                      <a:pt x="72" y="1128"/>
                    </a:lnTo>
                    <a:lnTo>
                      <a:pt x="60" y="1176"/>
                    </a:lnTo>
                    <a:lnTo>
                      <a:pt x="60" y="1212"/>
                    </a:lnTo>
                    <a:lnTo>
                      <a:pt x="84" y="1248"/>
                    </a:lnTo>
                    <a:lnTo>
                      <a:pt x="120" y="1284"/>
                    </a:lnTo>
                    <a:lnTo>
                      <a:pt x="156" y="1332"/>
                    </a:lnTo>
                    <a:lnTo>
                      <a:pt x="228" y="1356"/>
                    </a:lnTo>
                    <a:lnTo>
                      <a:pt x="324" y="1380"/>
                    </a:lnTo>
                    <a:lnTo>
                      <a:pt x="420" y="1452"/>
                    </a:lnTo>
                    <a:lnTo>
                      <a:pt x="468" y="1488"/>
                    </a:lnTo>
                    <a:lnTo>
                      <a:pt x="540" y="1500"/>
                    </a:lnTo>
                    <a:lnTo>
                      <a:pt x="636" y="1500"/>
                    </a:lnTo>
                    <a:lnTo>
                      <a:pt x="708" y="1500"/>
                    </a:lnTo>
                    <a:lnTo>
                      <a:pt x="780" y="1500"/>
                    </a:lnTo>
                    <a:lnTo>
                      <a:pt x="852" y="1500"/>
                    </a:lnTo>
                    <a:lnTo>
                      <a:pt x="924" y="1500"/>
                    </a:lnTo>
                    <a:lnTo>
                      <a:pt x="972" y="1500"/>
                    </a:lnTo>
                    <a:lnTo>
                      <a:pt x="1008" y="1476"/>
                    </a:lnTo>
                    <a:lnTo>
                      <a:pt x="1032" y="1428"/>
                    </a:lnTo>
                    <a:lnTo>
                      <a:pt x="1020" y="1380"/>
                    </a:lnTo>
                    <a:lnTo>
                      <a:pt x="984" y="1368"/>
                    </a:lnTo>
                    <a:lnTo>
                      <a:pt x="936" y="1368"/>
                    </a:lnTo>
                    <a:lnTo>
                      <a:pt x="840" y="1368"/>
                    </a:lnTo>
                    <a:lnTo>
                      <a:pt x="768" y="1368"/>
                    </a:lnTo>
                    <a:lnTo>
                      <a:pt x="672" y="1368"/>
                    </a:lnTo>
                    <a:lnTo>
                      <a:pt x="576" y="1368"/>
                    </a:lnTo>
                    <a:lnTo>
                      <a:pt x="504" y="1368"/>
                    </a:lnTo>
                    <a:lnTo>
                      <a:pt x="456" y="1380"/>
                    </a:lnTo>
                    <a:lnTo>
                      <a:pt x="408" y="1392"/>
                    </a:lnTo>
                    <a:lnTo>
                      <a:pt x="372" y="1404"/>
                    </a:lnTo>
                    <a:lnTo>
                      <a:pt x="336" y="1428"/>
                    </a:lnTo>
                    <a:lnTo>
                      <a:pt x="312" y="1464"/>
                    </a:lnTo>
                    <a:lnTo>
                      <a:pt x="276" y="1500"/>
                    </a:lnTo>
                    <a:lnTo>
                      <a:pt x="264" y="1536"/>
                    </a:lnTo>
                    <a:lnTo>
                      <a:pt x="252" y="1572"/>
                    </a:lnTo>
                    <a:lnTo>
                      <a:pt x="252" y="1608"/>
                    </a:lnTo>
                    <a:lnTo>
                      <a:pt x="252" y="1644"/>
                    </a:lnTo>
                    <a:lnTo>
                      <a:pt x="252" y="1680"/>
                    </a:lnTo>
                    <a:lnTo>
                      <a:pt x="264" y="1716"/>
                    </a:lnTo>
                    <a:lnTo>
                      <a:pt x="300" y="1740"/>
                    </a:lnTo>
                    <a:lnTo>
                      <a:pt x="396" y="1776"/>
                    </a:lnTo>
                    <a:lnTo>
                      <a:pt x="468" y="1788"/>
                    </a:lnTo>
                    <a:lnTo>
                      <a:pt x="540" y="1800"/>
                    </a:lnTo>
                    <a:lnTo>
                      <a:pt x="636" y="1812"/>
                    </a:lnTo>
                    <a:lnTo>
                      <a:pt x="684" y="1812"/>
                    </a:lnTo>
                    <a:lnTo>
                      <a:pt x="720" y="1812"/>
                    </a:lnTo>
                    <a:lnTo>
                      <a:pt x="768" y="1800"/>
                    </a:lnTo>
                    <a:lnTo>
                      <a:pt x="804" y="1788"/>
                    </a:lnTo>
                    <a:lnTo>
                      <a:pt x="888" y="1788"/>
                    </a:lnTo>
                    <a:lnTo>
                      <a:pt x="924" y="1788"/>
                    </a:lnTo>
                    <a:lnTo>
                      <a:pt x="1008" y="1776"/>
                    </a:lnTo>
                    <a:lnTo>
                      <a:pt x="1044" y="1776"/>
                    </a:lnTo>
                    <a:lnTo>
                      <a:pt x="1092" y="1740"/>
                    </a:lnTo>
                    <a:lnTo>
                      <a:pt x="1128" y="1692"/>
                    </a:lnTo>
                    <a:lnTo>
                      <a:pt x="1152" y="1656"/>
                    </a:lnTo>
                    <a:lnTo>
                      <a:pt x="1164" y="1584"/>
                    </a:lnTo>
                    <a:lnTo>
                      <a:pt x="1188" y="1536"/>
                    </a:lnTo>
                    <a:lnTo>
                      <a:pt x="1188" y="1464"/>
                    </a:lnTo>
                    <a:lnTo>
                      <a:pt x="1188" y="1368"/>
                    </a:lnTo>
                    <a:lnTo>
                      <a:pt x="1188" y="1320"/>
                    </a:lnTo>
                    <a:lnTo>
                      <a:pt x="1188" y="1224"/>
                    </a:lnTo>
                    <a:lnTo>
                      <a:pt x="1188" y="1128"/>
                    </a:lnTo>
                    <a:lnTo>
                      <a:pt x="1188" y="1056"/>
                    </a:lnTo>
                    <a:lnTo>
                      <a:pt x="1188" y="984"/>
                    </a:lnTo>
                    <a:lnTo>
                      <a:pt x="1200" y="1032"/>
                    </a:lnTo>
                    <a:lnTo>
                      <a:pt x="1212" y="1068"/>
                    </a:lnTo>
                    <a:lnTo>
                      <a:pt x="1248" y="1092"/>
                    </a:lnTo>
                    <a:lnTo>
                      <a:pt x="1296" y="1140"/>
                    </a:lnTo>
                    <a:lnTo>
                      <a:pt x="1332" y="1176"/>
                    </a:lnTo>
                    <a:lnTo>
                      <a:pt x="1368" y="1200"/>
                    </a:lnTo>
                    <a:lnTo>
                      <a:pt x="1452" y="1296"/>
                    </a:lnTo>
                    <a:lnTo>
                      <a:pt x="1524" y="1320"/>
                    </a:lnTo>
                    <a:lnTo>
                      <a:pt x="1536" y="1224"/>
                    </a:lnTo>
                    <a:lnTo>
                      <a:pt x="1548" y="1104"/>
                    </a:lnTo>
                    <a:lnTo>
                      <a:pt x="1548" y="984"/>
                    </a:lnTo>
                    <a:lnTo>
                      <a:pt x="1548" y="888"/>
                    </a:lnTo>
                    <a:lnTo>
                      <a:pt x="1548" y="816"/>
                    </a:lnTo>
                    <a:lnTo>
                      <a:pt x="1524" y="780"/>
                    </a:lnTo>
                    <a:lnTo>
                      <a:pt x="1512" y="744"/>
                    </a:lnTo>
                    <a:lnTo>
                      <a:pt x="1548" y="792"/>
                    </a:lnTo>
                    <a:lnTo>
                      <a:pt x="1584" y="816"/>
                    </a:lnTo>
                    <a:lnTo>
                      <a:pt x="1632" y="852"/>
                    </a:lnTo>
                    <a:lnTo>
                      <a:pt x="1680" y="900"/>
                    </a:lnTo>
                    <a:lnTo>
                      <a:pt x="1752" y="924"/>
                    </a:lnTo>
                    <a:lnTo>
                      <a:pt x="1788" y="960"/>
                    </a:lnTo>
                    <a:lnTo>
                      <a:pt x="1836" y="984"/>
                    </a:lnTo>
                    <a:lnTo>
                      <a:pt x="1872" y="1008"/>
                    </a:lnTo>
                    <a:lnTo>
                      <a:pt x="1908" y="1032"/>
                    </a:lnTo>
                    <a:lnTo>
                      <a:pt x="1896" y="912"/>
                    </a:lnTo>
                    <a:lnTo>
                      <a:pt x="1884" y="816"/>
                    </a:lnTo>
                    <a:lnTo>
                      <a:pt x="1884" y="720"/>
                    </a:lnTo>
                    <a:lnTo>
                      <a:pt x="1860" y="684"/>
                    </a:lnTo>
                    <a:lnTo>
                      <a:pt x="1860" y="648"/>
                    </a:lnTo>
                    <a:lnTo>
                      <a:pt x="1848" y="552"/>
                    </a:lnTo>
                    <a:lnTo>
                      <a:pt x="1836" y="516"/>
                    </a:lnTo>
                    <a:lnTo>
                      <a:pt x="1872" y="540"/>
                    </a:lnTo>
                    <a:lnTo>
                      <a:pt x="1908" y="564"/>
                    </a:lnTo>
                    <a:lnTo>
                      <a:pt x="2004" y="612"/>
                    </a:lnTo>
                    <a:lnTo>
                      <a:pt x="2076" y="636"/>
                    </a:lnTo>
                    <a:lnTo>
                      <a:pt x="2172" y="660"/>
                    </a:lnTo>
                    <a:lnTo>
                      <a:pt x="2208" y="684"/>
                    </a:lnTo>
                    <a:lnTo>
                      <a:pt x="2244" y="708"/>
                    </a:lnTo>
                    <a:lnTo>
                      <a:pt x="2280" y="732"/>
                    </a:lnTo>
                    <a:lnTo>
                      <a:pt x="2316" y="756"/>
                    </a:lnTo>
                    <a:lnTo>
                      <a:pt x="2328" y="720"/>
                    </a:lnTo>
                    <a:lnTo>
                      <a:pt x="2304" y="624"/>
                    </a:lnTo>
                    <a:lnTo>
                      <a:pt x="2292" y="552"/>
                    </a:lnTo>
                    <a:lnTo>
                      <a:pt x="2268" y="504"/>
                    </a:lnTo>
                    <a:lnTo>
                      <a:pt x="2256" y="468"/>
                    </a:lnTo>
                    <a:lnTo>
                      <a:pt x="2232" y="420"/>
                    </a:lnTo>
                    <a:lnTo>
                      <a:pt x="2220" y="372"/>
                    </a:lnTo>
                    <a:lnTo>
                      <a:pt x="2196" y="324"/>
                    </a:lnTo>
                    <a:lnTo>
                      <a:pt x="2184" y="288"/>
                    </a:lnTo>
                    <a:lnTo>
                      <a:pt x="2220" y="300"/>
                    </a:lnTo>
                    <a:lnTo>
                      <a:pt x="2292" y="312"/>
                    </a:lnTo>
                    <a:lnTo>
                      <a:pt x="2364" y="324"/>
                    </a:lnTo>
                    <a:lnTo>
                      <a:pt x="2460" y="360"/>
                    </a:lnTo>
                    <a:lnTo>
                      <a:pt x="2508" y="372"/>
                    </a:lnTo>
                    <a:lnTo>
                      <a:pt x="2604" y="408"/>
                    </a:lnTo>
                    <a:lnTo>
                      <a:pt x="2676" y="432"/>
                    </a:lnTo>
                    <a:lnTo>
                      <a:pt x="2712" y="456"/>
                    </a:lnTo>
                    <a:lnTo>
                      <a:pt x="2748" y="576"/>
                    </a:lnTo>
                    <a:lnTo>
                      <a:pt x="2772" y="648"/>
                    </a:lnTo>
                    <a:lnTo>
                      <a:pt x="2784" y="720"/>
                    </a:lnTo>
                    <a:lnTo>
                      <a:pt x="2796" y="816"/>
                    </a:lnTo>
                    <a:lnTo>
                      <a:pt x="2796" y="912"/>
                    </a:lnTo>
                    <a:lnTo>
                      <a:pt x="2796" y="1008"/>
                    </a:lnTo>
                    <a:lnTo>
                      <a:pt x="2772" y="1056"/>
                    </a:lnTo>
                    <a:lnTo>
                      <a:pt x="2760" y="1128"/>
                    </a:lnTo>
                    <a:lnTo>
                      <a:pt x="2748" y="1200"/>
                    </a:lnTo>
                    <a:lnTo>
                      <a:pt x="2712" y="1248"/>
                    </a:lnTo>
                    <a:lnTo>
                      <a:pt x="2688" y="1296"/>
                    </a:lnTo>
                    <a:lnTo>
                      <a:pt x="2652" y="1176"/>
                    </a:lnTo>
                    <a:lnTo>
                      <a:pt x="2580" y="1104"/>
                    </a:lnTo>
                    <a:lnTo>
                      <a:pt x="2568" y="1032"/>
                    </a:lnTo>
                    <a:lnTo>
                      <a:pt x="2520" y="984"/>
                    </a:lnTo>
                    <a:lnTo>
                      <a:pt x="2484" y="960"/>
                    </a:lnTo>
                    <a:lnTo>
                      <a:pt x="2448" y="960"/>
                    </a:lnTo>
                    <a:lnTo>
                      <a:pt x="2400" y="960"/>
                    </a:lnTo>
                    <a:lnTo>
                      <a:pt x="2352" y="984"/>
                    </a:lnTo>
                    <a:lnTo>
                      <a:pt x="2256" y="1032"/>
                    </a:lnTo>
                    <a:lnTo>
                      <a:pt x="2244" y="1104"/>
                    </a:lnTo>
                    <a:lnTo>
                      <a:pt x="2208" y="1200"/>
                    </a:lnTo>
                    <a:lnTo>
                      <a:pt x="2196" y="1272"/>
                    </a:lnTo>
                    <a:lnTo>
                      <a:pt x="2172" y="1308"/>
                    </a:lnTo>
                    <a:lnTo>
                      <a:pt x="2172" y="1344"/>
                    </a:lnTo>
                    <a:lnTo>
                      <a:pt x="2220" y="1392"/>
                    </a:lnTo>
                    <a:lnTo>
                      <a:pt x="2256" y="1416"/>
                    </a:lnTo>
                    <a:lnTo>
                      <a:pt x="2292" y="1392"/>
                    </a:lnTo>
                    <a:lnTo>
                      <a:pt x="2328" y="1296"/>
                    </a:lnTo>
                    <a:lnTo>
                      <a:pt x="2328" y="1248"/>
                    </a:lnTo>
                    <a:lnTo>
                      <a:pt x="2304" y="1200"/>
                    </a:lnTo>
                    <a:lnTo>
                      <a:pt x="2268" y="1176"/>
                    </a:lnTo>
                    <a:lnTo>
                      <a:pt x="2232" y="1164"/>
                    </a:lnTo>
                    <a:lnTo>
                      <a:pt x="2160" y="1164"/>
                    </a:lnTo>
                    <a:lnTo>
                      <a:pt x="2088" y="1188"/>
                    </a:lnTo>
                    <a:lnTo>
                      <a:pt x="2040" y="1200"/>
                    </a:lnTo>
                    <a:lnTo>
                      <a:pt x="1968" y="1212"/>
                    </a:lnTo>
                    <a:lnTo>
                      <a:pt x="1872" y="1260"/>
                    </a:lnTo>
                    <a:lnTo>
                      <a:pt x="1836" y="1296"/>
                    </a:lnTo>
                    <a:lnTo>
                      <a:pt x="1824" y="1332"/>
                    </a:lnTo>
                    <a:lnTo>
                      <a:pt x="1812" y="1368"/>
                    </a:lnTo>
                    <a:lnTo>
                      <a:pt x="1800" y="1416"/>
                    </a:lnTo>
                    <a:lnTo>
                      <a:pt x="1800" y="1452"/>
                    </a:lnTo>
                    <a:lnTo>
                      <a:pt x="1800" y="1488"/>
                    </a:lnTo>
                    <a:lnTo>
                      <a:pt x="1836" y="1512"/>
                    </a:lnTo>
                    <a:lnTo>
                      <a:pt x="1872" y="1524"/>
                    </a:lnTo>
                    <a:lnTo>
                      <a:pt x="1908" y="1536"/>
                    </a:lnTo>
                    <a:lnTo>
                      <a:pt x="1944" y="1500"/>
                    </a:lnTo>
                    <a:lnTo>
                      <a:pt x="1968" y="1464"/>
                    </a:lnTo>
                    <a:lnTo>
                      <a:pt x="1968" y="1428"/>
                    </a:lnTo>
                    <a:lnTo>
                      <a:pt x="1944" y="1392"/>
                    </a:lnTo>
                    <a:lnTo>
                      <a:pt x="1908" y="1356"/>
                    </a:lnTo>
                    <a:lnTo>
                      <a:pt x="1860" y="1344"/>
                    </a:lnTo>
                    <a:lnTo>
                      <a:pt x="1812" y="1356"/>
                    </a:lnTo>
                    <a:lnTo>
                      <a:pt x="1764" y="1380"/>
                    </a:lnTo>
                    <a:lnTo>
                      <a:pt x="1728" y="1404"/>
                    </a:lnTo>
                    <a:lnTo>
                      <a:pt x="1692" y="1428"/>
                    </a:lnTo>
                    <a:lnTo>
                      <a:pt x="1656" y="1464"/>
                    </a:lnTo>
                    <a:lnTo>
                      <a:pt x="1620" y="1512"/>
                    </a:lnTo>
                    <a:lnTo>
                      <a:pt x="1596" y="1548"/>
                    </a:lnTo>
                    <a:lnTo>
                      <a:pt x="1572" y="1596"/>
                    </a:lnTo>
                    <a:lnTo>
                      <a:pt x="1560" y="1680"/>
                    </a:lnTo>
                    <a:lnTo>
                      <a:pt x="1560" y="1716"/>
                    </a:lnTo>
                    <a:lnTo>
                      <a:pt x="1596" y="1752"/>
                    </a:lnTo>
                    <a:lnTo>
                      <a:pt x="1644" y="1764"/>
                    </a:lnTo>
                    <a:lnTo>
                      <a:pt x="1680" y="1764"/>
                    </a:lnTo>
                    <a:lnTo>
                      <a:pt x="1716" y="1740"/>
                    </a:lnTo>
                    <a:lnTo>
                      <a:pt x="1740" y="1704"/>
                    </a:lnTo>
                    <a:lnTo>
                      <a:pt x="1740" y="1656"/>
                    </a:lnTo>
                    <a:lnTo>
                      <a:pt x="1716" y="1620"/>
                    </a:lnTo>
                    <a:lnTo>
                      <a:pt x="1680" y="1596"/>
                    </a:lnTo>
                    <a:lnTo>
                      <a:pt x="1644" y="1584"/>
                    </a:lnTo>
                    <a:lnTo>
                      <a:pt x="1548" y="1584"/>
                    </a:lnTo>
                    <a:lnTo>
                      <a:pt x="1476" y="1572"/>
                    </a:lnTo>
                    <a:lnTo>
                      <a:pt x="1428" y="1572"/>
                    </a:lnTo>
                    <a:lnTo>
                      <a:pt x="1356" y="1572"/>
                    </a:lnTo>
                    <a:lnTo>
                      <a:pt x="1308" y="1584"/>
                    </a:lnTo>
                    <a:lnTo>
                      <a:pt x="1236" y="1596"/>
                    </a:lnTo>
                    <a:lnTo>
                      <a:pt x="1200" y="1608"/>
                    </a:lnTo>
                    <a:lnTo>
                      <a:pt x="1164" y="1632"/>
                    </a:lnTo>
                    <a:lnTo>
                      <a:pt x="1140" y="1668"/>
                    </a:lnTo>
                    <a:lnTo>
                      <a:pt x="1140" y="1704"/>
                    </a:lnTo>
                    <a:lnTo>
                      <a:pt x="1128" y="1740"/>
                    </a:lnTo>
                    <a:lnTo>
                      <a:pt x="1128" y="1776"/>
                    </a:lnTo>
                    <a:lnTo>
                      <a:pt x="1128" y="1812"/>
                    </a:lnTo>
                    <a:lnTo>
                      <a:pt x="1164" y="1860"/>
                    </a:lnTo>
                    <a:lnTo>
                      <a:pt x="1200" y="1884"/>
                    </a:lnTo>
                    <a:lnTo>
                      <a:pt x="1248" y="1920"/>
                    </a:lnTo>
                    <a:lnTo>
                      <a:pt x="1296" y="1944"/>
                    </a:lnTo>
                    <a:lnTo>
                      <a:pt x="1344" y="1956"/>
                    </a:lnTo>
                    <a:lnTo>
                      <a:pt x="1380" y="1956"/>
                    </a:lnTo>
                    <a:lnTo>
                      <a:pt x="1428" y="1956"/>
                    </a:lnTo>
                    <a:lnTo>
                      <a:pt x="1512" y="1956"/>
                    </a:lnTo>
                    <a:lnTo>
                      <a:pt x="1584" y="1956"/>
                    </a:lnTo>
                    <a:lnTo>
                      <a:pt x="1656" y="1956"/>
                    </a:lnTo>
                    <a:lnTo>
                      <a:pt x="1728" y="1956"/>
                    </a:lnTo>
                    <a:lnTo>
                      <a:pt x="1800" y="1956"/>
                    </a:lnTo>
                    <a:lnTo>
                      <a:pt x="1836" y="1956"/>
                    </a:lnTo>
                    <a:lnTo>
                      <a:pt x="1872" y="1932"/>
                    </a:lnTo>
                    <a:lnTo>
                      <a:pt x="1908" y="1908"/>
                    </a:lnTo>
                    <a:lnTo>
                      <a:pt x="1944" y="1872"/>
                    </a:lnTo>
                    <a:lnTo>
                      <a:pt x="1980" y="1848"/>
                    </a:lnTo>
                    <a:lnTo>
                      <a:pt x="2004" y="1812"/>
                    </a:lnTo>
                    <a:lnTo>
                      <a:pt x="2040" y="1788"/>
                    </a:lnTo>
                    <a:lnTo>
                      <a:pt x="2088" y="1764"/>
                    </a:lnTo>
                    <a:lnTo>
                      <a:pt x="2136" y="1728"/>
                    </a:lnTo>
                    <a:lnTo>
                      <a:pt x="2184" y="1704"/>
                    </a:lnTo>
                    <a:lnTo>
                      <a:pt x="2220" y="1704"/>
                    </a:lnTo>
                    <a:lnTo>
                      <a:pt x="2256" y="1716"/>
                    </a:lnTo>
                    <a:lnTo>
                      <a:pt x="2292" y="1752"/>
                    </a:lnTo>
                    <a:lnTo>
                      <a:pt x="2304" y="1788"/>
                    </a:lnTo>
                    <a:lnTo>
                      <a:pt x="2316" y="1824"/>
                    </a:lnTo>
                    <a:lnTo>
                      <a:pt x="2328" y="1860"/>
                    </a:lnTo>
                    <a:lnTo>
                      <a:pt x="2364" y="1884"/>
                    </a:lnTo>
                    <a:lnTo>
                      <a:pt x="2448" y="1920"/>
                    </a:lnTo>
                    <a:lnTo>
                      <a:pt x="2544" y="1944"/>
                    </a:lnTo>
                    <a:lnTo>
                      <a:pt x="2592" y="1956"/>
                    </a:lnTo>
                    <a:lnTo>
                      <a:pt x="2664" y="1956"/>
                    </a:lnTo>
                    <a:lnTo>
                      <a:pt x="2736" y="1956"/>
                    </a:lnTo>
                    <a:lnTo>
                      <a:pt x="2784" y="1944"/>
                    </a:lnTo>
                    <a:lnTo>
                      <a:pt x="2856" y="1932"/>
                    </a:lnTo>
                    <a:lnTo>
                      <a:pt x="2904" y="1884"/>
                    </a:lnTo>
                    <a:lnTo>
                      <a:pt x="2916" y="1812"/>
                    </a:lnTo>
                    <a:lnTo>
                      <a:pt x="2940" y="1764"/>
                    </a:lnTo>
                    <a:lnTo>
                      <a:pt x="2940" y="1668"/>
                    </a:lnTo>
                    <a:lnTo>
                      <a:pt x="2928" y="1632"/>
                    </a:lnTo>
                    <a:lnTo>
                      <a:pt x="2892" y="1608"/>
                    </a:lnTo>
                    <a:lnTo>
                      <a:pt x="2856" y="1584"/>
                    </a:lnTo>
                    <a:lnTo>
                      <a:pt x="2784" y="1584"/>
                    </a:lnTo>
                    <a:lnTo>
                      <a:pt x="2712" y="1584"/>
                    </a:lnTo>
                    <a:lnTo>
                      <a:pt x="2664" y="1584"/>
                    </a:lnTo>
                    <a:lnTo>
                      <a:pt x="2592" y="1584"/>
                    </a:lnTo>
                    <a:lnTo>
                      <a:pt x="2496" y="1584"/>
                    </a:lnTo>
                    <a:lnTo>
                      <a:pt x="2424" y="1596"/>
                    </a:lnTo>
                    <a:lnTo>
                      <a:pt x="2328" y="1608"/>
                    </a:lnTo>
                    <a:lnTo>
                      <a:pt x="2256" y="1620"/>
                    </a:lnTo>
                    <a:lnTo>
                      <a:pt x="2208" y="1644"/>
                    </a:lnTo>
                    <a:lnTo>
                      <a:pt x="2184" y="1680"/>
                    </a:lnTo>
                    <a:lnTo>
                      <a:pt x="2172" y="1716"/>
                    </a:lnTo>
                    <a:lnTo>
                      <a:pt x="2220" y="1752"/>
                    </a:lnTo>
                    <a:lnTo>
                      <a:pt x="2340" y="1776"/>
                    </a:lnTo>
                    <a:lnTo>
                      <a:pt x="2376" y="1788"/>
                    </a:lnTo>
                    <a:lnTo>
                      <a:pt x="2472" y="1764"/>
                    </a:lnTo>
                    <a:lnTo>
                      <a:pt x="2544" y="1740"/>
                    </a:lnTo>
                    <a:lnTo>
                      <a:pt x="2616" y="1716"/>
                    </a:lnTo>
                    <a:lnTo>
                      <a:pt x="2712" y="1620"/>
                    </a:lnTo>
                    <a:lnTo>
                      <a:pt x="2784" y="1548"/>
                    </a:lnTo>
                    <a:lnTo>
                      <a:pt x="2808" y="1476"/>
                    </a:lnTo>
                    <a:lnTo>
                      <a:pt x="2820" y="1404"/>
                    </a:lnTo>
                    <a:lnTo>
                      <a:pt x="2832" y="1332"/>
                    </a:lnTo>
                    <a:lnTo>
                      <a:pt x="2832" y="1260"/>
                    </a:lnTo>
                    <a:lnTo>
                      <a:pt x="2796" y="1224"/>
                    </a:lnTo>
                    <a:lnTo>
                      <a:pt x="2724" y="1212"/>
                    </a:lnTo>
                    <a:lnTo>
                      <a:pt x="2604" y="1200"/>
                    </a:lnTo>
                    <a:lnTo>
                      <a:pt x="2508" y="1188"/>
                    </a:lnTo>
                    <a:lnTo>
                      <a:pt x="2364" y="1188"/>
                    </a:lnTo>
                    <a:lnTo>
                      <a:pt x="2268" y="1188"/>
                    </a:lnTo>
                    <a:lnTo>
                      <a:pt x="2172" y="1188"/>
                    </a:lnTo>
                    <a:lnTo>
                      <a:pt x="2076" y="1212"/>
                    </a:lnTo>
                    <a:lnTo>
                      <a:pt x="1980" y="1224"/>
                    </a:lnTo>
                    <a:lnTo>
                      <a:pt x="1884" y="1236"/>
                    </a:lnTo>
                    <a:lnTo>
                      <a:pt x="1812" y="1248"/>
                    </a:lnTo>
                    <a:lnTo>
                      <a:pt x="1776" y="1272"/>
                    </a:lnTo>
                    <a:lnTo>
                      <a:pt x="1728" y="1320"/>
                    </a:lnTo>
                    <a:lnTo>
                      <a:pt x="1728" y="1368"/>
                    </a:lnTo>
                    <a:lnTo>
                      <a:pt x="1716" y="1404"/>
                    </a:lnTo>
                    <a:lnTo>
                      <a:pt x="1752" y="1440"/>
                    </a:lnTo>
                    <a:lnTo>
                      <a:pt x="1848" y="1464"/>
                    </a:lnTo>
                    <a:lnTo>
                      <a:pt x="1968" y="1476"/>
                    </a:lnTo>
                    <a:lnTo>
                      <a:pt x="2040" y="1476"/>
                    </a:lnTo>
                    <a:lnTo>
                      <a:pt x="2088" y="1464"/>
                    </a:lnTo>
                    <a:lnTo>
                      <a:pt x="2160" y="1452"/>
                    </a:lnTo>
                    <a:lnTo>
                      <a:pt x="2256" y="1428"/>
                    </a:lnTo>
                    <a:lnTo>
                      <a:pt x="2328" y="1404"/>
                    </a:lnTo>
                    <a:lnTo>
                      <a:pt x="2400" y="1392"/>
                    </a:lnTo>
                    <a:lnTo>
                      <a:pt x="2424" y="1320"/>
                    </a:lnTo>
                    <a:lnTo>
                      <a:pt x="2448" y="1248"/>
                    </a:lnTo>
                    <a:lnTo>
                      <a:pt x="2484" y="1200"/>
                    </a:lnTo>
                    <a:lnTo>
                      <a:pt x="2484" y="1152"/>
                    </a:lnTo>
                    <a:lnTo>
                      <a:pt x="2460" y="1116"/>
                    </a:lnTo>
                    <a:lnTo>
                      <a:pt x="2388" y="1104"/>
                    </a:lnTo>
                    <a:lnTo>
                      <a:pt x="2316" y="1092"/>
                    </a:lnTo>
                    <a:lnTo>
                      <a:pt x="2220" y="1080"/>
                    </a:lnTo>
                    <a:lnTo>
                      <a:pt x="2076" y="1056"/>
                    </a:lnTo>
                    <a:lnTo>
                      <a:pt x="1908" y="1044"/>
                    </a:lnTo>
                    <a:lnTo>
                      <a:pt x="1764" y="1032"/>
                    </a:lnTo>
                    <a:lnTo>
                      <a:pt x="1644" y="1032"/>
                    </a:lnTo>
                    <a:lnTo>
                      <a:pt x="1572" y="1032"/>
                    </a:lnTo>
                    <a:lnTo>
                      <a:pt x="1500" y="1044"/>
                    </a:lnTo>
                    <a:lnTo>
                      <a:pt x="1428" y="1056"/>
                    </a:lnTo>
                    <a:lnTo>
                      <a:pt x="1356" y="1080"/>
                    </a:lnTo>
                    <a:lnTo>
                      <a:pt x="1284" y="1104"/>
                    </a:lnTo>
                    <a:lnTo>
                      <a:pt x="1248" y="1140"/>
                    </a:lnTo>
                    <a:lnTo>
                      <a:pt x="1236" y="1176"/>
                    </a:lnTo>
                    <a:lnTo>
                      <a:pt x="1356" y="1224"/>
                    </a:lnTo>
                    <a:lnTo>
                      <a:pt x="1452" y="1248"/>
                    </a:lnTo>
                    <a:lnTo>
                      <a:pt x="1524" y="1260"/>
                    </a:lnTo>
                    <a:lnTo>
                      <a:pt x="1620" y="1224"/>
                    </a:lnTo>
                    <a:lnTo>
                      <a:pt x="1668" y="1188"/>
                    </a:lnTo>
                    <a:lnTo>
                      <a:pt x="1716" y="1140"/>
                    </a:lnTo>
                    <a:lnTo>
                      <a:pt x="1740" y="1068"/>
                    </a:lnTo>
                    <a:lnTo>
                      <a:pt x="1812" y="996"/>
                    </a:lnTo>
                    <a:lnTo>
                      <a:pt x="1836" y="924"/>
                    </a:lnTo>
                    <a:lnTo>
                      <a:pt x="1860" y="852"/>
                    </a:lnTo>
                    <a:lnTo>
                      <a:pt x="1872" y="780"/>
                    </a:lnTo>
                    <a:lnTo>
                      <a:pt x="1872" y="732"/>
                    </a:lnTo>
                    <a:lnTo>
                      <a:pt x="1848" y="696"/>
                    </a:lnTo>
                    <a:lnTo>
                      <a:pt x="1776" y="672"/>
                    </a:lnTo>
                    <a:lnTo>
                      <a:pt x="1704" y="660"/>
                    </a:lnTo>
                    <a:lnTo>
                      <a:pt x="1608" y="648"/>
                    </a:lnTo>
                    <a:lnTo>
                      <a:pt x="1536" y="636"/>
                    </a:lnTo>
                    <a:lnTo>
                      <a:pt x="1440" y="636"/>
                    </a:lnTo>
                    <a:lnTo>
                      <a:pt x="1344" y="624"/>
                    </a:lnTo>
                    <a:lnTo>
                      <a:pt x="1248" y="624"/>
                    </a:lnTo>
                    <a:lnTo>
                      <a:pt x="1176" y="624"/>
                    </a:lnTo>
                    <a:lnTo>
                      <a:pt x="1104" y="624"/>
                    </a:lnTo>
                    <a:lnTo>
                      <a:pt x="1032" y="636"/>
                    </a:lnTo>
                    <a:lnTo>
                      <a:pt x="960" y="648"/>
                    </a:lnTo>
                    <a:lnTo>
                      <a:pt x="924" y="684"/>
                    </a:lnTo>
                    <a:lnTo>
                      <a:pt x="912" y="720"/>
                    </a:lnTo>
                    <a:lnTo>
                      <a:pt x="900" y="768"/>
                    </a:lnTo>
                    <a:lnTo>
                      <a:pt x="936" y="816"/>
                    </a:lnTo>
                    <a:lnTo>
                      <a:pt x="1008" y="840"/>
                    </a:lnTo>
                    <a:lnTo>
                      <a:pt x="1128" y="852"/>
                    </a:lnTo>
                    <a:lnTo>
                      <a:pt x="1224" y="864"/>
                    </a:lnTo>
                    <a:lnTo>
                      <a:pt x="1296" y="876"/>
                    </a:lnTo>
                    <a:lnTo>
                      <a:pt x="1392" y="876"/>
                    </a:lnTo>
                    <a:lnTo>
                      <a:pt x="1488" y="864"/>
                    </a:lnTo>
                    <a:lnTo>
                      <a:pt x="1584" y="852"/>
                    </a:lnTo>
                    <a:lnTo>
                      <a:pt x="1680" y="840"/>
                    </a:lnTo>
                    <a:lnTo>
                      <a:pt x="1776" y="816"/>
                    </a:lnTo>
                    <a:lnTo>
                      <a:pt x="1872" y="792"/>
                    </a:lnTo>
                    <a:lnTo>
                      <a:pt x="1896" y="720"/>
                    </a:lnTo>
                    <a:lnTo>
                      <a:pt x="1920" y="672"/>
                    </a:lnTo>
                    <a:lnTo>
                      <a:pt x="1920" y="624"/>
                    </a:lnTo>
                    <a:lnTo>
                      <a:pt x="1908" y="552"/>
                    </a:lnTo>
                    <a:lnTo>
                      <a:pt x="1884" y="480"/>
                    </a:lnTo>
                    <a:lnTo>
                      <a:pt x="1812" y="408"/>
                    </a:lnTo>
                    <a:lnTo>
                      <a:pt x="1716" y="384"/>
                    </a:lnTo>
                    <a:lnTo>
                      <a:pt x="1680" y="360"/>
                    </a:lnTo>
                    <a:lnTo>
                      <a:pt x="1608" y="348"/>
                    </a:lnTo>
                    <a:lnTo>
                      <a:pt x="1488" y="336"/>
                    </a:lnTo>
                    <a:lnTo>
                      <a:pt x="1368" y="324"/>
                    </a:lnTo>
                    <a:lnTo>
                      <a:pt x="1224" y="300"/>
                    </a:lnTo>
                    <a:lnTo>
                      <a:pt x="1128" y="300"/>
                    </a:lnTo>
                    <a:lnTo>
                      <a:pt x="1056" y="300"/>
                    </a:lnTo>
                    <a:lnTo>
                      <a:pt x="1008" y="300"/>
                    </a:lnTo>
                    <a:lnTo>
                      <a:pt x="960" y="324"/>
                    </a:lnTo>
                    <a:lnTo>
                      <a:pt x="888" y="336"/>
                    </a:lnTo>
                    <a:lnTo>
                      <a:pt x="852" y="372"/>
                    </a:lnTo>
                    <a:lnTo>
                      <a:pt x="852" y="408"/>
                    </a:lnTo>
                    <a:lnTo>
                      <a:pt x="840" y="456"/>
                    </a:lnTo>
                    <a:lnTo>
                      <a:pt x="888" y="504"/>
                    </a:lnTo>
                    <a:lnTo>
                      <a:pt x="960" y="516"/>
                    </a:lnTo>
                    <a:lnTo>
                      <a:pt x="1032" y="516"/>
                    </a:lnTo>
                    <a:lnTo>
                      <a:pt x="1080" y="516"/>
                    </a:lnTo>
                    <a:lnTo>
                      <a:pt x="1152" y="516"/>
                    </a:lnTo>
                    <a:lnTo>
                      <a:pt x="1188" y="516"/>
                    </a:lnTo>
                    <a:lnTo>
                      <a:pt x="1284" y="504"/>
                    </a:lnTo>
                    <a:lnTo>
                      <a:pt x="1332" y="492"/>
                    </a:lnTo>
                    <a:lnTo>
                      <a:pt x="1380" y="468"/>
                    </a:lnTo>
                    <a:lnTo>
                      <a:pt x="1416" y="444"/>
                    </a:lnTo>
                    <a:lnTo>
                      <a:pt x="1440" y="396"/>
                    </a:lnTo>
                    <a:lnTo>
                      <a:pt x="1464" y="360"/>
                    </a:lnTo>
                    <a:lnTo>
                      <a:pt x="1464" y="324"/>
                    </a:lnTo>
                    <a:lnTo>
                      <a:pt x="1464" y="288"/>
                    </a:lnTo>
                    <a:lnTo>
                      <a:pt x="1440" y="252"/>
                    </a:lnTo>
                    <a:lnTo>
                      <a:pt x="1404" y="216"/>
                    </a:lnTo>
                    <a:lnTo>
                      <a:pt x="1380" y="180"/>
                    </a:lnTo>
                    <a:lnTo>
                      <a:pt x="1344" y="156"/>
                    </a:lnTo>
                    <a:lnTo>
                      <a:pt x="1308" y="144"/>
                    </a:lnTo>
                    <a:lnTo>
                      <a:pt x="1272" y="120"/>
                    </a:lnTo>
                    <a:lnTo>
                      <a:pt x="1236" y="120"/>
                    </a:lnTo>
                    <a:lnTo>
                      <a:pt x="1200" y="108"/>
                    </a:lnTo>
                    <a:lnTo>
                      <a:pt x="1164" y="108"/>
                    </a:lnTo>
                    <a:lnTo>
                      <a:pt x="1128" y="96"/>
                    </a:lnTo>
                  </a:path>
                </a:pathLst>
              </a:custGeom>
              <a:noFill/>
              <a:ln w="50800" cap="rnd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Freeform 15"/>
              <p:cNvSpPr>
                <a:spLocks/>
              </p:cNvSpPr>
              <p:nvPr/>
            </p:nvSpPr>
            <p:spPr bwMode="auto">
              <a:xfrm>
                <a:off x="1750" y="2160"/>
                <a:ext cx="490" cy="888"/>
              </a:xfrm>
              <a:custGeom>
                <a:avLst/>
                <a:gdLst>
                  <a:gd name="T0" fmla="*/ 338 w 490"/>
                  <a:gd name="T1" fmla="*/ 0 h 888"/>
                  <a:gd name="T2" fmla="*/ 182 w 490"/>
                  <a:gd name="T3" fmla="*/ 36 h 888"/>
                  <a:gd name="T4" fmla="*/ 38 w 490"/>
                  <a:gd name="T5" fmla="*/ 96 h 888"/>
                  <a:gd name="T6" fmla="*/ 38 w 490"/>
                  <a:gd name="T7" fmla="*/ 168 h 888"/>
                  <a:gd name="T8" fmla="*/ 110 w 490"/>
                  <a:gd name="T9" fmla="*/ 192 h 888"/>
                  <a:gd name="T10" fmla="*/ 374 w 490"/>
                  <a:gd name="T11" fmla="*/ 240 h 888"/>
                  <a:gd name="T12" fmla="*/ 446 w 490"/>
                  <a:gd name="T13" fmla="*/ 192 h 888"/>
                  <a:gd name="T14" fmla="*/ 338 w 490"/>
                  <a:gd name="T15" fmla="*/ 144 h 888"/>
                  <a:gd name="T16" fmla="*/ 302 w 490"/>
                  <a:gd name="T17" fmla="*/ 132 h 888"/>
                  <a:gd name="T18" fmla="*/ 266 w 490"/>
                  <a:gd name="T19" fmla="*/ 120 h 888"/>
                  <a:gd name="T20" fmla="*/ 110 w 490"/>
                  <a:gd name="T21" fmla="*/ 132 h 888"/>
                  <a:gd name="T22" fmla="*/ 14 w 490"/>
                  <a:gd name="T23" fmla="*/ 252 h 888"/>
                  <a:gd name="T24" fmla="*/ 50 w 490"/>
                  <a:gd name="T25" fmla="*/ 360 h 888"/>
                  <a:gd name="T26" fmla="*/ 158 w 490"/>
                  <a:gd name="T27" fmla="*/ 396 h 888"/>
                  <a:gd name="T28" fmla="*/ 194 w 490"/>
                  <a:gd name="T29" fmla="*/ 408 h 888"/>
                  <a:gd name="T30" fmla="*/ 422 w 490"/>
                  <a:gd name="T31" fmla="*/ 396 h 888"/>
                  <a:gd name="T32" fmla="*/ 446 w 490"/>
                  <a:gd name="T33" fmla="*/ 336 h 888"/>
                  <a:gd name="T34" fmla="*/ 410 w 490"/>
                  <a:gd name="T35" fmla="*/ 312 h 888"/>
                  <a:gd name="T36" fmla="*/ 134 w 490"/>
                  <a:gd name="T37" fmla="*/ 324 h 888"/>
                  <a:gd name="T38" fmla="*/ 98 w 490"/>
                  <a:gd name="T39" fmla="*/ 336 h 888"/>
                  <a:gd name="T40" fmla="*/ 62 w 490"/>
                  <a:gd name="T41" fmla="*/ 408 h 888"/>
                  <a:gd name="T42" fmla="*/ 98 w 490"/>
                  <a:gd name="T43" fmla="*/ 540 h 888"/>
                  <a:gd name="T44" fmla="*/ 134 w 490"/>
                  <a:gd name="T45" fmla="*/ 552 h 888"/>
                  <a:gd name="T46" fmla="*/ 206 w 490"/>
                  <a:gd name="T47" fmla="*/ 600 h 888"/>
                  <a:gd name="T48" fmla="*/ 278 w 490"/>
                  <a:gd name="T49" fmla="*/ 624 h 888"/>
                  <a:gd name="T50" fmla="*/ 434 w 490"/>
                  <a:gd name="T51" fmla="*/ 564 h 888"/>
                  <a:gd name="T52" fmla="*/ 422 w 490"/>
                  <a:gd name="T53" fmla="*/ 528 h 888"/>
                  <a:gd name="T54" fmla="*/ 218 w 490"/>
                  <a:gd name="T55" fmla="*/ 492 h 888"/>
                  <a:gd name="T56" fmla="*/ 14 w 490"/>
                  <a:gd name="T57" fmla="*/ 540 h 888"/>
                  <a:gd name="T58" fmla="*/ 26 w 490"/>
                  <a:gd name="T59" fmla="*/ 660 h 888"/>
                  <a:gd name="T60" fmla="*/ 62 w 490"/>
                  <a:gd name="T61" fmla="*/ 672 h 888"/>
                  <a:gd name="T62" fmla="*/ 170 w 490"/>
                  <a:gd name="T63" fmla="*/ 732 h 888"/>
                  <a:gd name="T64" fmla="*/ 278 w 490"/>
                  <a:gd name="T65" fmla="*/ 768 h 888"/>
                  <a:gd name="T66" fmla="*/ 314 w 490"/>
                  <a:gd name="T67" fmla="*/ 780 h 888"/>
                  <a:gd name="T68" fmla="*/ 410 w 490"/>
                  <a:gd name="T69" fmla="*/ 768 h 888"/>
                  <a:gd name="T70" fmla="*/ 362 w 490"/>
                  <a:gd name="T71" fmla="*/ 696 h 888"/>
                  <a:gd name="T72" fmla="*/ 134 w 490"/>
                  <a:gd name="T73" fmla="*/ 744 h 888"/>
                  <a:gd name="T74" fmla="*/ 110 w 490"/>
                  <a:gd name="T75" fmla="*/ 888 h 8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0"/>
                  <a:gd name="T115" fmla="*/ 0 h 888"/>
                  <a:gd name="T116" fmla="*/ 490 w 490"/>
                  <a:gd name="T117" fmla="*/ 888 h 8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0" h="888">
                    <a:moveTo>
                      <a:pt x="338" y="0"/>
                    </a:moveTo>
                    <a:cubicBezTo>
                      <a:pt x="239" y="33"/>
                      <a:pt x="291" y="20"/>
                      <a:pt x="182" y="36"/>
                    </a:cubicBezTo>
                    <a:cubicBezTo>
                      <a:pt x="126" y="55"/>
                      <a:pt x="85" y="65"/>
                      <a:pt x="38" y="96"/>
                    </a:cubicBezTo>
                    <a:cubicBezTo>
                      <a:pt x="32" y="114"/>
                      <a:pt x="12" y="150"/>
                      <a:pt x="38" y="168"/>
                    </a:cubicBezTo>
                    <a:cubicBezTo>
                      <a:pt x="59" y="183"/>
                      <a:pt x="86" y="184"/>
                      <a:pt x="110" y="192"/>
                    </a:cubicBezTo>
                    <a:cubicBezTo>
                      <a:pt x="203" y="223"/>
                      <a:pt x="269" y="231"/>
                      <a:pt x="374" y="240"/>
                    </a:cubicBezTo>
                    <a:cubicBezTo>
                      <a:pt x="386" y="238"/>
                      <a:pt x="465" y="240"/>
                      <a:pt x="446" y="192"/>
                    </a:cubicBezTo>
                    <a:cubicBezTo>
                      <a:pt x="437" y="170"/>
                      <a:pt x="339" y="144"/>
                      <a:pt x="338" y="144"/>
                    </a:cubicBezTo>
                    <a:cubicBezTo>
                      <a:pt x="326" y="140"/>
                      <a:pt x="314" y="136"/>
                      <a:pt x="302" y="132"/>
                    </a:cubicBezTo>
                    <a:cubicBezTo>
                      <a:pt x="290" y="128"/>
                      <a:pt x="266" y="120"/>
                      <a:pt x="266" y="120"/>
                    </a:cubicBezTo>
                    <a:cubicBezTo>
                      <a:pt x="214" y="124"/>
                      <a:pt x="162" y="126"/>
                      <a:pt x="110" y="132"/>
                    </a:cubicBezTo>
                    <a:cubicBezTo>
                      <a:pt x="50" y="140"/>
                      <a:pt x="42" y="209"/>
                      <a:pt x="14" y="252"/>
                    </a:cubicBezTo>
                    <a:cubicBezTo>
                      <a:pt x="18" y="276"/>
                      <a:pt x="19" y="340"/>
                      <a:pt x="50" y="360"/>
                    </a:cubicBezTo>
                    <a:cubicBezTo>
                      <a:pt x="50" y="360"/>
                      <a:pt x="140" y="390"/>
                      <a:pt x="158" y="396"/>
                    </a:cubicBezTo>
                    <a:cubicBezTo>
                      <a:pt x="170" y="400"/>
                      <a:pt x="194" y="408"/>
                      <a:pt x="194" y="408"/>
                    </a:cubicBezTo>
                    <a:cubicBezTo>
                      <a:pt x="270" y="404"/>
                      <a:pt x="347" y="406"/>
                      <a:pt x="422" y="396"/>
                    </a:cubicBezTo>
                    <a:cubicBezTo>
                      <a:pt x="462" y="390"/>
                      <a:pt x="468" y="363"/>
                      <a:pt x="446" y="336"/>
                    </a:cubicBezTo>
                    <a:cubicBezTo>
                      <a:pt x="437" y="325"/>
                      <a:pt x="422" y="320"/>
                      <a:pt x="410" y="312"/>
                    </a:cubicBezTo>
                    <a:cubicBezTo>
                      <a:pt x="318" y="316"/>
                      <a:pt x="226" y="317"/>
                      <a:pt x="134" y="324"/>
                    </a:cubicBezTo>
                    <a:cubicBezTo>
                      <a:pt x="121" y="325"/>
                      <a:pt x="107" y="327"/>
                      <a:pt x="98" y="336"/>
                    </a:cubicBezTo>
                    <a:cubicBezTo>
                      <a:pt x="79" y="355"/>
                      <a:pt x="77" y="386"/>
                      <a:pt x="62" y="408"/>
                    </a:cubicBezTo>
                    <a:cubicBezTo>
                      <a:pt x="79" y="493"/>
                      <a:pt x="68" y="449"/>
                      <a:pt x="98" y="540"/>
                    </a:cubicBezTo>
                    <a:cubicBezTo>
                      <a:pt x="102" y="552"/>
                      <a:pt x="123" y="546"/>
                      <a:pt x="134" y="552"/>
                    </a:cubicBezTo>
                    <a:cubicBezTo>
                      <a:pt x="159" y="566"/>
                      <a:pt x="179" y="591"/>
                      <a:pt x="206" y="600"/>
                    </a:cubicBezTo>
                    <a:cubicBezTo>
                      <a:pt x="230" y="608"/>
                      <a:pt x="278" y="624"/>
                      <a:pt x="278" y="624"/>
                    </a:cubicBezTo>
                    <a:cubicBezTo>
                      <a:pt x="355" y="615"/>
                      <a:pt x="410" y="636"/>
                      <a:pt x="434" y="564"/>
                    </a:cubicBezTo>
                    <a:cubicBezTo>
                      <a:pt x="430" y="552"/>
                      <a:pt x="432" y="535"/>
                      <a:pt x="422" y="528"/>
                    </a:cubicBezTo>
                    <a:cubicBezTo>
                      <a:pt x="378" y="496"/>
                      <a:pt x="254" y="495"/>
                      <a:pt x="218" y="492"/>
                    </a:cubicBezTo>
                    <a:cubicBezTo>
                      <a:pt x="120" y="501"/>
                      <a:pt x="86" y="492"/>
                      <a:pt x="14" y="540"/>
                    </a:cubicBezTo>
                    <a:cubicBezTo>
                      <a:pt x="4" y="570"/>
                      <a:pt x="0" y="634"/>
                      <a:pt x="26" y="660"/>
                    </a:cubicBezTo>
                    <a:cubicBezTo>
                      <a:pt x="35" y="669"/>
                      <a:pt x="51" y="666"/>
                      <a:pt x="62" y="672"/>
                    </a:cubicBezTo>
                    <a:cubicBezTo>
                      <a:pt x="98" y="690"/>
                      <a:pt x="133" y="716"/>
                      <a:pt x="170" y="732"/>
                    </a:cubicBezTo>
                    <a:cubicBezTo>
                      <a:pt x="205" y="747"/>
                      <a:pt x="242" y="756"/>
                      <a:pt x="278" y="768"/>
                    </a:cubicBezTo>
                    <a:cubicBezTo>
                      <a:pt x="290" y="772"/>
                      <a:pt x="314" y="780"/>
                      <a:pt x="314" y="780"/>
                    </a:cubicBezTo>
                    <a:cubicBezTo>
                      <a:pt x="346" y="776"/>
                      <a:pt x="380" y="780"/>
                      <a:pt x="410" y="768"/>
                    </a:cubicBezTo>
                    <a:cubicBezTo>
                      <a:pt x="490" y="736"/>
                      <a:pt x="380" y="702"/>
                      <a:pt x="362" y="696"/>
                    </a:cubicBezTo>
                    <a:cubicBezTo>
                      <a:pt x="250" y="705"/>
                      <a:pt x="213" y="692"/>
                      <a:pt x="134" y="744"/>
                    </a:cubicBezTo>
                    <a:cubicBezTo>
                      <a:pt x="102" y="839"/>
                      <a:pt x="110" y="791"/>
                      <a:pt x="110" y="888"/>
                    </a:cubicBezTo>
                  </a:path>
                </a:pathLst>
              </a:custGeom>
              <a:noFill/>
              <a:ln w="5715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Freeform 16"/>
              <p:cNvSpPr>
                <a:spLocks/>
              </p:cNvSpPr>
              <p:nvPr/>
            </p:nvSpPr>
            <p:spPr bwMode="auto">
              <a:xfrm>
                <a:off x="2256" y="2256"/>
                <a:ext cx="624" cy="684"/>
              </a:xfrm>
              <a:custGeom>
                <a:avLst/>
                <a:gdLst>
                  <a:gd name="T0" fmla="*/ 0 w 624"/>
                  <a:gd name="T1" fmla="*/ 684 h 684"/>
                  <a:gd name="T2" fmla="*/ 12 w 624"/>
                  <a:gd name="T3" fmla="*/ 396 h 684"/>
                  <a:gd name="T4" fmla="*/ 144 w 624"/>
                  <a:gd name="T5" fmla="*/ 528 h 684"/>
                  <a:gd name="T6" fmla="*/ 144 w 624"/>
                  <a:gd name="T7" fmla="*/ 240 h 684"/>
                  <a:gd name="T8" fmla="*/ 288 w 624"/>
                  <a:gd name="T9" fmla="*/ 384 h 684"/>
                  <a:gd name="T10" fmla="*/ 288 w 624"/>
                  <a:gd name="T11" fmla="*/ 144 h 684"/>
                  <a:gd name="T12" fmla="*/ 480 w 624"/>
                  <a:gd name="T13" fmla="*/ 240 h 684"/>
                  <a:gd name="T14" fmla="*/ 432 w 624"/>
                  <a:gd name="T15" fmla="*/ 0 h 684"/>
                  <a:gd name="T16" fmla="*/ 624 w 624"/>
                  <a:gd name="T17" fmla="*/ 96 h 6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684"/>
                  <a:gd name="T29" fmla="*/ 624 w 624"/>
                  <a:gd name="T30" fmla="*/ 684 h 6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684">
                    <a:moveTo>
                      <a:pt x="0" y="684"/>
                    </a:moveTo>
                    <a:cubicBezTo>
                      <a:pt x="15" y="476"/>
                      <a:pt x="12" y="572"/>
                      <a:pt x="12" y="396"/>
                    </a:cubicBezTo>
                    <a:lnTo>
                      <a:pt x="144" y="528"/>
                    </a:lnTo>
                    <a:lnTo>
                      <a:pt x="144" y="240"/>
                    </a:lnTo>
                    <a:lnTo>
                      <a:pt x="288" y="384"/>
                    </a:lnTo>
                    <a:lnTo>
                      <a:pt x="288" y="144"/>
                    </a:lnTo>
                    <a:lnTo>
                      <a:pt x="480" y="240"/>
                    </a:lnTo>
                    <a:lnTo>
                      <a:pt x="432" y="0"/>
                    </a:lnTo>
                    <a:lnTo>
                      <a:pt x="624" y="96"/>
                    </a:lnTo>
                  </a:path>
                </a:pathLst>
              </a:custGeom>
              <a:noFill/>
              <a:ln w="5715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85" name="Group 17"/>
            <p:cNvGrpSpPr>
              <a:grpSpLocks/>
            </p:cNvGrpSpPr>
            <p:nvPr/>
          </p:nvGrpSpPr>
          <p:grpSpPr bwMode="auto">
            <a:xfrm>
              <a:off x="1824" y="2208"/>
              <a:ext cx="1392" cy="1200"/>
              <a:chOff x="1728" y="2112"/>
              <a:chExt cx="1392" cy="1200"/>
            </a:xfrm>
          </p:grpSpPr>
          <p:sp>
            <p:nvSpPr>
              <p:cNvPr id="24590" name="Freeform 18"/>
              <p:cNvSpPr>
                <a:spLocks/>
              </p:cNvSpPr>
              <p:nvPr/>
            </p:nvSpPr>
            <p:spPr bwMode="auto">
              <a:xfrm>
                <a:off x="1728" y="2112"/>
                <a:ext cx="1392" cy="1200"/>
              </a:xfrm>
              <a:custGeom>
                <a:avLst/>
                <a:gdLst>
                  <a:gd name="T0" fmla="*/ 10 w 3169"/>
                  <a:gd name="T1" fmla="*/ 0 h 2185"/>
                  <a:gd name="T2" fmla="*/ 4 w 3169"/>
                  <a:gd name="T3" fmla="*/ 1 h 2185"/>
                  <a:gd name="T4" fmla="*/ 0 w 3169"/>
                  <a:gd name="T5" fmla="*/ 9 h 2185"/>
                  <a:gd name="T6" fmla="*/ 0 w 3169"/>
                  <a:gd name="T7" fmla="*/ 27 h 2185"/>
                  <a:gd name="T8" fmla="*/ 1 w 3169"/>
                  <a:gd name="T9" fmla="*/ 43 h 2185"/>
                  <a:gd name="T10" fmla="*/ 6 w 3169"/>
                  <a:gd name="T11" fmla="*/ 55 h 2185"/>
                  <a:gd name="T12" fmla="*/ 12 w 3169"/>
                  <a:gd name="T13" fmla="*/ 59 h 2185"/>
                  <a:gd name="T14" fmla="*/ 19 w 3169"/>
                  <a:gd name="T15" fmla="*/ 59 h 2185"/>
                  <a:gd name="T16" fmla="*/ 23 w 3169"/>
                  <a:gd name="T17" fmla="*/ 35 h 2185"/>
                  <a:gd name="T18" fmla="*/ 20 w 3169"/>
                  <a:gd name="T19" fmla="*/ 8 h 2185"/>
                  <a:gd name="T20" fmla="*/ 15 w 3169"/>
                  <a:gd name="T21" fmla="*/ 1 h 2185"/>
                  <a:gd name="T22" fmla="*/ 11 w 3169"/>
                  <a:gd name="T23" fmla="*/ 3 h 2185"/>
                  <a:gd name="T24" fmla="*/ 6 w 3169"/>
                  <a:gd name="T25" fmla="*/ 3 h 2185"/>
                  <a:gd name="T26" fmla="*/ 2 w 3169"/>
                  <a:gd name="T27" fmla="*/ 7 h 2185"/>
                  <a:gd name="T28" fmla="*/ 7 w 3169"/>
                  <a:gd name="T29" fmla="*/ 13 h 2185"/>
                  <a:gd name="T30" fmla="*/ 4 w 3169"/>
                  <a:gd name="T31" fmla="*/ 9 h 2185"/>
                  <a:gd name="T32" fmla="*/ 1 w 3169"/>
                  <a:gd name="T33" fmla="*/ 18 h 2185"/>
                  <a:gd name="T34" fmla="*/ 7 w 3169"/>
                  <a:gd name="T35" fmla="*/ 23 h 2185"/>
                  <a:gd name="T36" fmla="*/ 4 w 3169"/>
                  <a:gd name="T37" fmla="*/ 18 h 2185"/>
                  <a:gd name="T38" fmla="*/ 1 w 3169"/>
                  <a:gd name="T39" fmla="*/ 24 h 2185"/>
                  <a:gd name="T40" fmla="*/ 6 w 3169"/>
                  <a:gd name="T41" fmla="*/ 33 h 2185"/>
                  <a:gd name="T42" fmla="*/ 4 w 3169"/>
                  <a:gd name="T43" fmla="*/ 28 h 2185"/>
                  <a:gd name="T44" fmla="*/ 0 w 3169"/>
                  <a:gd name="T45" fmla="*/ 34 h 2185"/>
                  <a:gd name="T46" fmla="*/ 6 w 3169"/>
                  <a:gd name="T47" fmla="*/ 41 h 2185"/>
                  <a:gd name="T48" fmla="*/ 4 w 3169"/>
                  <a:gd name="T49" fmla="*/ 37 h 2185"/>
                  <a:gd name="T50" fmla="*/ 2 w 3169"/>
                  <a:gd name="T51" fmla="*/ 45 h 2185"/>
                  <a:gd name="T52" fmla="*/ 6 w 3169"/>
                  <a:gd name="T53" fmla="*/ 49 h 2185"/>
                  <a:gd name="T54" fmla="*/ 8 w 3169"/>
                  <a:gd name="T55" fmla="*/ 37 h 2185"/>
                  <a:gd name="T56" fmla="*/ 10 w 3169"/>
                  <a:gd name="T57" fmla="*/ 33 h 2185"/>
                  <a:gd name="T58" fmla="*/ 11 w 3169"/>
                  <a:gd name="T59" fmla="*/ 23 h 2185"/>
                  <a:gd name="T60" fmla="*/ 13 w 3169"/>
                  <a:gd name="T61" fmla="*/ 19 h 2185"/>
                  <a:gd name="T62" fmla="*/ 16 w 3169"/>
                  <a:gd name="T63" fmla="*/ 20 h 2185"/>
                  <a:gd name="T64" fmla="*/ 16 w 3169"/>
                  <a:gd name="T65" fmla="*/ 8 h 2185"/>
                  <a:gd name="T66" fmla="*/ 20 w 3169"/>
                  <a:gd name="T67" fmla="*/ 23 h 2185"/>
                  <a:gd name="T68" fmla="*/ 18 w 3169"/>
                  <a:gd name="T69" fmla="*/ 27 h 2185"/>
                  <a:gd name="T70" fmla="*/ 16 w 3169"/>
                  <a:gd name="T71" fmla="*/ 38 h 2185"/>
                  <a:gd name="T72" fmla="*/ 14 w 3169"/>
                  <a:gd name="T73" fmla="*/ 33 h 2185"/>
                  <a:gd name="T74" fmla="*/ 14 w 3169"/>
                  <a:gd name="T75" fmla="*/ 41 h 2185"/>
                  <a:gd name="T76" fmla="*/ 11 w 3169"/>
                  <a:gd name="T77" fmla="*/ 41 h 2185"/>
                  <a:gd name="T78" fmla="*/ 12 w 3169"/>
                  <a:gd name="T79" fmla="*/ 44 h 2185"/>
                  <a:gd name="T80" fmla="*/ 8 w 3169"/>
                  <a:gd name="T81" fmla="*/ 46 h 2185"/>
                  <a:gd name="T82" fmla="*/ 10 w 3169"/>
                  <a:gd name="T83" fmla="*/ 54 h 2185"/>
                  <a:gd name="T84" fmla="*/ 14 w 3169"/>
                  <a:gd name="T85" fmla="*/ 50 h 2185"/>
                  <a:gd name="T86" fmla="*/ 17 w 3169"/>
                  <a:gd name="T87" fmla="*/ 52 h 2185"/>
                  <a:gd name="T88" fmla="*/ 21 w 3169"/>
                  <a:gd name="T89" fmla="*/ 46 h 2185"/>
                  <a:gd name="T90" fmla="*/ 16 w 3169"/>
                  <a:gd name="T91" fmla="*/ 44 h 2185"/>
                  <a:gd name="T92" fmla="*/ 20 w 3169"/>
                  <a:gd name="T93" fmla="*/ 42 h 2185"/>
                  <a:gd name="T94" fmla="*/ 16 w 3169"/>
                  <a:gd name="T95" fmla="*/ 32 h 2185"/>
                  <a:gd name="T96" fmla="*/ 14 w 3169"/>
                  <a:gd name="T97" fmla="*/ 41 h 2185"/>
                  <a:gd name="T98" fmla="*/ 18 w 3169"/>
                  <a:gd name="T99" fmla="*/ 31 h 2185"/>
                  <a:gd name="T100" fmla="*/ 10 w 3169"/>
                  <a:gd name="T101" fmla="*/ 30 h 2185"/>
                  <a:gd name="T102" fmla="*/ 13 w 3169"/>
                  <a:gd name="T103" fmla="*/ 27 h 2185"/>
                  <a:gd name="T104" fmla="*/ 10 w 3169"/>
                  <a:gd name="T105" fmla="*/ 17 h 2185"/>
                  <a:gd name="T106" fmla="*/ 8 w 3169"/>
                  <a:gd name="T107" fmla="*/ 23 h 2185"/>
                  <a:gd name="T108" fmla="*/ 14 w 3169"/>
                  <a:gd name="T109" fmla="*/ 17 h 2185"/>
                  <a:gd name="T110" fmla="*/ 8 w 3169"/>
                  <a:gd name="T111" fmla="*/ 8 h 2185"/>
                  <a:gd name="T112" fmla="*/ 8 w 3169"/>
                  <a:gd name="T113" fmla="*/ 14 h 2185"/>
                  <a:gd name="T114" fmla="*/ 10 w 3169"/>
                  <a:gd name="T115" fmla="*/ 6 h 21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69"/>
                  <a:gd name="T175" fmla="*/ 0 h 2185"/>
                  <a:gd name="T176" fmla="*/ 3169 w 3169"/>
                  <a:gd name="T177" fmla="*/ 2185 h 218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69" h="2185">
                    <a:moveTo>
                      <a:pt x="1908" y="0"/>
                    </a:moveTo>
                    <a:lnTo>
                      <a:pt x="1872" y="24"/>
                    </a:lnTo>
                    <a:lnTo>
                      <a:pt x="1824" y="24"/>
                    </a:lnTo>
                    <a:lnTo>
                      <a:pt x="1752" y="12"/>
                    </a:lnTo>
                    <a:lnTo>
                      <a:pt x="1680" y="12"/>
                    </a:lnTo>
                    <a:lnTo>
                      <a:pt x="1644" y="12"/>
                    </a:lnTo>
                    <a:lnTo>
                      <a:pt x="1608" y="0"/>
                    </a:lnTo>
                    <a:lnTo>
                      <a:pt x="1572" y="0"/>
                    </a:lnTo>
                    <a:lnTo>
                      <a:pt x="1536" y="0"/>
                    </a:lnTo>
                    <a:lnTo>
                      <a:pt x="1500" y="0"/>
                    </a:lnTo>
                    <a:lnTo>
                      <a:pt x="1404" y="0"/>
                    </a:lnTo>
                    <a:lnTo>
                      <a:pt x="1332" y="0"/>
                    </a:lnTo>
                    <a:lnTo>
                      <a:pt x="1260" y="0"/>
                    </a:lnTo>
                    <a:lnTo>
                      <a:pt x="1188" y="12"/>
                    </a:lnTo>
                    <a:lnTo>
                      <a:pt x="1116" y="12"/>
                    </a:lnTo>
                    <a:lnTo>
                      <a:pt x="1044" y="12"/>
                    </a:lnTo>
                    <a:lnTo>
                      <a:pt x="972" y="12"/>
                    </a:lnTo>
                    <a:lnTo>
                      <a:pt x="900" y="12"/>
                    </a:lnTo>
                    <a:lnTo>
                      <a:pt x="828" y="24"/>
                    </a:lnTo>
                    <a:lnTo>
                      <a:pt x="756" y="24"/>
                    </a:lnTo>
                    <a:lnTo>
                      <a:pt x="684" y="24"/>
                    </a:lnTo>
                    <a:lnTo>
                      <a:pt x="588" y="24"/>
                    </a:lnTo>
                    <a:lnTo>
                      <a:pt x="516" y="36"/>
                    </a:lnTo>
                    <a:lnTo>
                      <a:pt x="396" y="48"/>
                    </a:lnTo>
                    <a:lnTo>
                      <a:pt x="324" y="60"/>
                    </a:lnTo>
                    <a:lnTo>
                      <a:pt x="228" y="84"/>
                    </a:lnTo>
                    <a:lnTo>
                      <a:pt x="180" y="96"/>
                    </a:lnTo>
                    <a:lnTo>
                      <a:pt x="132" y="132"/>
                    </a:lnTo>
                    <a:lnTo>
                      <a:pt x="84" y="180"/>
                    </a:lnTo>
                    <a:lnTo>
                      <a:pt x="48" y="216"/>
                    </a:lnTo>
                    <a:lnTo>
                      <a:pt x="36" y="252"/>
                    </a:lnTo>
                    <a:lnTo>
                      <a:pt x="24" y="288"/>
                    </a:lnTo>
                    <a:lnTo>
                      <a:pt x="12" y="336"/>
                    </a:lnTo>
                    <a:lnTo>
                      <a:pt x="0" y="408"/>
                    </a:lnTo>
                    <a:lnTo>
                      <a:pt x="0" y="456"/>
                    </a:lnTo>
                    <a:lnTo>
                      <a:pt x="0" y="492"/>
                    </a:lnTo>
                    <a:lnTo>
                      <a:pt x="0" y="528"/>
                    </a:lnTo>
                    <a:lnTo>
                      <a:pt x="0" y="564"/>
                    </a:lnTo>
                    <a:lnTo>
                      <a:pt x="0" y="636"/>
                    </a:lnTo>
                    <a:lnTo>
                      <a:pt x="0" y="708"/>
                    </a:lnTo>
                    <a:lnTo>
                      <a:pt x="0" y="804"/>
                    </a:lnTo>
                    <a:lnTo>
                      <a:pt x="0" y="876"/>
                    </a:lnTo>
                    <a:lnTo>
                      <a:pt x="0" y="948"/>
                    </a:lnTo>
                    <a:lnTo>
                      <a:pt x="0" y="984"/>
                    </a:lnTo>
                    <a:lnTo>
                      <a:pt x="0" y="1032"/>
                    </a:lnTo>
                    <a:lnTo>
                      <a:pt x="0" y="1080"/>
                    </a:lnTo>
                    <a:lnTo>
                      <a:pt x="0" y="1128"/>
                    </a:lnTo>
                    <a:lnTo>
                      <a:pt x="0" y="1224"/>
                    </a:lnTo>
                    <a:lnTo>
                      <a:pt x="0" y="1320"/>
                    </a:lnTo>
                    <a:lnTo>
                      <a:pt x="12" y="1356"/>
                    </a:lnTo>
                    <a:lnTo>
                      <a:pt x="24" y="1404"/>
                    </a:lnTo>
                    <a:lnTo>
                      <a:pt x="48" y="1452"/>
                    </a:lnTo>
                    <a:lnTo>
                      <a:pt x="60" y="1488"/>
                    </a:lnTo>
                    <a:lnTo>
                      <a:pt x="96" y="1512"/>
                    </a:lnTo>
                    <a:lnTo>
                      <a:pt x="108" y="1584"/>
                    </a:lnTo>
                    <a:lnTo>
                      <a:pt x="132" y="1656"/>
                    </a:lnTo>
                    <a:lnTo>
                      <a:pt x="204" y="1752"/>
                    </a:lnTo>
                    <a:lnTo>
                      <a:pt x="240" y="1800"/>
                    </a:lnTo>
                    <a:lnTo>
                      <a:pt x="276" y="1848"/>
                    </a:lnTo>
                    <a:lnTo>
                      <a:pt x="312" y="1872"/>
                    </a:lnTo>
                    <a:lnTo>
                      <a:pt x="360" y="1920"/>
                    </a:lnTo>
                    <a:lnTo>
                      <a:pt x="432" y="1944"/>
                    </a:lnTo>
                    <a:lnTo>
                      <a:pt x="504" y="1956"/>
                    </a:lnTo>
                    <a:lnTo>
                      <a:pt x="624" y="1992"/>
                    </a:lnTo>
                    <a:lnTo>
                      <a:pt x="696" y="2016"/>
                    </a:lnTo>
                    <a:lnTo>
                      <a:pt x="768" y="2016"/>
                    </a:lnTo>
                    <a:lnTo>
                      <a:pt x="864" y="2028"/>
                    </a:lnTo>
                    <a:lnTo>
                      <a:pt x="936" y="2028"/>
                    </a:lnTo>
                    <a:lnTo>
                      <a:pt x="1008" y="2028"/>
                    </a:lnTo>
                    <a:lnTo>
                      <a:pt x="1104" y="2040"/>
                    </a:lnTo>
                    <a:lnTo>
                      <a:pt x="1176" y="2040"/>
                    </a:lnTo>
                    <a:lnTo>
                      <a:pt x="1248" y="2040"/>
                    </a:lnTo>
                    <a:lnTo>
                      <a:pt x="1368" y="2064"/>
                    </a:lnTo>
                    <a:lnTo>
                      <a:pt x="1464" y="2076"/>
                    </a:lnTo>
                    <a:lnTo>
                      <a:pt x="1560" y="2088"/>
                    </a:lnTo>
                    <a:lnTo>
                      <a:pt x="1656" y="2112"/>
                    </a:lnTo>
                    <a:lnTo>
                      <a:pt x="1728" y="2136"/>
                    </a:lnTo>
                    <a:lnTo>
                      <a:pt x="1800" y="2148"/>
                    </a:lnTo>
                    <a:lnTo>
                      <a:pt x="1848" y="2160"/>
                    </a:lnTo>
                    <a:lnTo>
                      <a:pt x="1920" y="2172"/>
                    </a:lnTo>
                    <a:lnTo>
                      <a:pt x="1992" y="2172"/>
                    </a:lnTo>
                    <a:lnTo>
                      <a:pt x="2088" y="2184"/>
                    </a:lnTo>
                    <a:lnTo>
                      <a:pt x="2184" y="2184"/>
                    </a:lnTo>
                    <a:lnTo>
                      <a:pt x="2328" y="2184"/>
                    </a:lnTo>
                    <a:lnTo>
                      <a:pt x="2472" y="2172"/>
                    </a:lnTo>
                    <a:lnTo>
                      <a:pt x="2592" y="2160"/>
                    </a:lnTo>
                    <a:lnTo>
                      <a:pt x="2688" y="2148"/>
                    </a:lnTo>
                    <a:lnTo>
                      <a:pt x="2724" y="2136"/>
                    </a:lnTo>
                    <a:lnTo>
                      <a:pt x="2820" y="2112"/>
                    </a:lnTo>
                    <a:lnTo>
                      <a:pt x="2916" y="2040"/>
                    </a:lnTo>
                    <a:lnTo>
                      <a:pt x="2988" y="2016"/>
                    </a:lnTo>
                    <a:lnTo>
                      <a:pt x="3060" y="1944"/>
                    </a:lnTo>
                    <a:lnTo>
                      <a:pt x="3132" y="1848"/>
                    </a:lnTo>
                    <a:lnTo>
                      <a:pt x="3144" y="1728"/>
                    </a:lnTo>
                    <a:lnTo>
                      <a:pt x="3156" y="1656"/>
                    </a:lnTo>
                    <a:lnTo>
                      <a:pt x="3168" y="1560"/>
                    </a:lnTo>
                    <a:lnTo>
                      <a:pt x="3168" y="1464"/>
                    </a:lnTo>
                    <a:lnTo>
                      <a:pt x="3168" y="1392"/>
                    </a:lnTo>
                    <a:lnTo>
                      <a:pt x="3168" y="1272"/>
                    </a:lnTo>
                    <a:lnTo>
                      <a:pt x="3156" y="1176"/>
                    </a:lnTo>
                    <a:lnTo>
                      <a:pt x="3156" y="1080"/>
                    </a:lnTo>
                    <a:lnTo>
                      <a:pt x="3144" y="984"/>
                    </a:lnTo>
                    <a:lnTo>
                      <a:pt x="3120" y="864"/>
                    </a:lnTo>
                    <a:lnTo>
                      <a:pt x="3096" y="768"/>
                    </a:lnTo>
                    <a:lnTo>
                      <a:pt x="3072" y="696"/>
                    </a:lnTo>
                    <a:lnTo>
                      <a:pt x="3048" y="624"/>
                    </a:lnTo>
                    <a:lnTo>
                      <a:pt x="2976" y="528"/>
                    </a:lnTo>
                    <a:lnTo>
                      <a:pt x="2904" y="456"/>
                    </a:lnTo>
                    <a:lnTo>
                      <a:pt x="2832" y="384"/>
                    </a:lnTo>
                    <a:lnTo>
                      <a:pt x="2808" y="288"/>
                    </a:lnTo>
                    <a:lnTo>
                      <a:pt x="2760" y="240"/>
                    </a:lnTo>
                    <a:lnTo>
                      <a:pt x="2664" y="204"/>
                    </a:lnTo>
                    <a:lnTo>
                      <a:pt x="2628" y="168"/>
                    </a:lnTo>
                    <a:lnTo>
                      <a:pt x="2580" y="144"/>
                    </a:lnTo>
                    <a:lnTo>
                      <a:pt x="2484" y="108"/>
                    </a:lnTo>
                    <a:lnTo>
                      <a:pt x="2412" y="96"/>
                    </a:lnTo>
                    <a:lnTo>
                      <a:pt x="2292" y="60"/>
                    </a:lnTo>
                    <a:lnTo>
                      <a:pt x="2196" y="48"/>
                    </a:lnTo>
                    <a:lnTo>
                      <a:pt x="2148" y="36"/>
                    </a:lnTo>
                    <a:lnTo>
                      <a:pt x="2112" y="24"/>
                    </a:lnTo>
                    <a:lnTo>
                      <a:pt x="2076" y="24"/>
                    </a:lnTo>
                    <a:lnTo>
                      <a:pt x="2040" y="12"/>
                    </a:lnTo>
                    <a:lnTo>
                      <a:pt x="2004" y="12"/>
                    </a:lnTo>
                    <a:lnTo>
                      <a:pt x="1968" y="12"/>
                    </a:lnTo>
                    <a:lnTo>
                      <a:pt x="1932" y="12"/>
                    </a:lnTo>
                    <a:lnTo>
                      <a:pt x="1896" y="12"/>
                    </a:lnTo>
                    <a:lnTo>
                      <a:pt x="1860" y="36"/>
                    </a:lnTo>
                    <a:lnTo>
                      <a:pt x="1788" y="48"/>
                    </a:lnTo>
                    <a:lnTo>
                      <a:pt x="1716" y="72"/>
                    </a:lnTo>
                    <a:lnTo>
                      <a:pt x="1680" y="84"/>
                    </a:lnTo>
                    <a:lnTo>
                      <a:pt x="1644" y="108"/>
                    </a:lnTo>
                    <a:lnTo>
                      <a:pt x="1608" y="120"/>
                    </a:lnTo>
                    <a:lnTo>
                      <a:pt x="1560" y="132"/>
                    </a:lnTo>
                    <a:lnTo>
                      <a:pt x="1524" y="132"/>
                    </a:lnTo>
                    <a:lnTo>
                      <a:pt x="1488" y="132"/>
                    </a:lnTo>
                    <a:lnTo>
                      <a:pt x="1452" y="120"/>
                    </a:lnTo>
                    <a:lnTo>
                      <a:pt x="1356" y="108"/>
                    </a:lnTo>
                    <a:lnTo>
                      <a:pt x="1308" y="108"/>
                    </a:lnTo>
                    <a:lnTo>
                      <a:pt x="1188" y="96"/>
                    </a:lnTo>
                    <a:lnTo>
                      <a:pt x="1092" y="96"/>
                    </a:lnTo>
                    <a:lnTo>
                      <a:pt x="1020" y="96"/>
                    </a:lnTo>
                    <a:lnTo>
                      <a:pt x="924" y="96"/>
                    </a:lnTo>
                    <a:lnTo>
                      <a:pt x="852" y="96"/>
                    </a:lnTo>
                    <a:lnTo>
                      <a:pt x="780" y="96"/>
                    </a:lnTo>
                    <a:lnTo>
                      <a:pt x="744" y="96"/>
                    </a:lnTo>
                    <a:lnTo>
                      <a:pt x="708" y="96"/>
                    </a:lnTo>
                    <a:lnTo>
                      <a:pt x="612" y="108"/>
                    </a:lnTo>
                    <a:lnTo>
                      <a:pt x="516" y="108"/>
                    </a:lnTo>
                    <a:lnTo>
                      <a:pt x="444" y="120"/>
                    </a:lnTo>
                    <a:lnTo>
                      <a:pt x="372" y="132"/>
                    </a:lnTo>
                    <a:lnTo>
                      <a:pt x="276" y="144"/>
                    </a:lnTo>
                    <a:lnTo>
                      <a:pt x="240" y="144"/>
                    </a:lnTo>
                    <a:lnTo>
                      <a:pt x="204" y="180"/>
                    </a:lnTo>
                    <a:lnTo>
                      <a:pt x="204" y="228"/>
                    </a:lnTo>
                    <a:lnTo>
                      <a:pt x="204" y="300"/>
                    </a:lnTo>
                    <a:lnTo>
                      <a:pt x="204" y="336"/>
                    </a:lnTo>
                    <a:lnTo>
                      <a:pt x="228" y="372"/>
                    </a:lnTo>
                    <a:lnTo>
                      <a:pt x="264" y="396"/>
                    </a:lnTo>
                    <a:lnTo>
                      <a:pt x="360" y="420"/>
                    </a:lnTo>
                    <a:lnTo>
                      <a:pt x="456" y="444"/>
                    </a:lnTo>
                    <a:lnTo>
                      <a:pt x="552" y="456"/>
                    </a:lnTo>
                    <a:lnTo>
                      <a:pt x="648" y="468"/>
                    </a:lnTo>
                    <a:lnTo>
                      <a:pt x="744" y="480"/>
                    </a:lnTo>
                    <a:lnTo>
                      <a:pt x="864" y="492"/>
                    </a:lnTo>
                    <a:lnTo>
                      <a:pt x="912" y="492"/>
                    </a:lnTo>
                    <a:lnTo>
                      <a:pt x="1008" y="468"/>
                    </a:lnTo>
                    <a:lnTo>
                      <a:pt x="1044" y="432"/>
                    </a:lnTo>
                    <a:lnTo>
                      <a:pt x="1044" y="396"/>
                    </a:lnTo>
                    <a:lnTo>
                      <a:pt x="1008" y="372"/>
                    </a:lnTo>
                    <a:lnTo>
                      <a:pt x="972" y="372"/>
                    </a:lnTo>
                    <a:lnTo>
                      <a:pt x="936" y="360"/>
                    </a:lnTo>
                    <a:lnTo>
                      <a:pt x="888" y="348"/>
                    </a:lnTo>
                    <a:lnTo>
                      <a:pt x="792" y="336"/>
                    </a:lnTo>
                    <a:lnTo>
                      <a:pt x="696" y="336"/>
                    </a:lnTo>
                    <a:lnTo>
                      <a:pt x="600" y="324"/>
                    </a:lnTo>
                    <a:lnTo>
                      <a:pt x="504" y="324"/>
                    </a:lnTo>
                    <a:lnTo>
                      <a:pt x="432" y="324"/>
                    </a:lnTo>
                    <a:lnTo>
                      <a:pt x="360" y="324"/>
                    </a:lnTo>
                    <a:lnTo>
                      <a:pt x="288" y="324"/>
                    </a:lnTo>
                    <a:lnTo>
                      <a:pt x="252" y="324"/>
                    </a:lnTo>
                    <a:lnTo>
                      <a:pt x="204" y="348"/>
                    </a:lnTo>
                    <a:lnTo>
                      <a:pt x="168" y="396"/>
                    </a:lnTo>
                    <a:lnTo>
                      <a:pt x="144" y="432"/>
                    </a:lnTo>
                    <a:lnTo>
                      <a:pt x="144" y="480"/>
                    </a:lnTo>
                    <a:lnTo>
                      <a:pt x="144" y="516"/>
                    </a:lnTo>
                    <a:lnTo>
                      <a:pt x="144" y="564"/>
                    </a:lnTo>
                    <a:lnTo>
                      <a:pt x="168" y="660"/>
                    </a:lnTo>
                    <a:lnTo>
                      <a:pt x="180" y="732"/>
                    </a:lnTo>
                    <a:lnTo>
                      <a:pt x="228" y="768"/>
                    </a:lnTo>
                    <a:lnTo>
                      <a:pt x="324" y="792"/>
                    </a:lnTo>
                    <a:lnTo>
                      <a:pt x="420" y="816"/>
                    </a:lnTo>
                    <a:lnTo>
                      <a:pt x="540" y="828"/>
                    </a:lnTo>
                    <a:lnTo>
                      <a:pt x="636" y="840"/>
                    </a:lnTo>
                    <a:lnTo>
                      <a:pt x="732" y="840"/>
                    </a:lnTo>
                    <a:lnTo>
                      <a:pt x="804" y="840"/>
                    </a:lnTo>
                    <a:lnTo>
                      <a:pt x="876" y="840"/>
                    </a:lnTo>
                    <a:lnTo>
                      <a:pt x="912" y="840"/>
                    </a:lnTo>
                    <a:lnTo>
                      <a:pt x="960" y="828"/>
                    </a:lnTo>
                    <a:lnTo>
                      <a:pt x="1032" y="816"/>
                    </a:lnTo>
                    <a:lnTo>
                      <a:pt x="1104" y="804"/>
                    </a:lnTo>
                    <a:lnTo>
                      <a:pt x="1140" y="780"/>
                    </a:lnTo>
                    <a:lnTo>
                      <a:pt x="1140" y="744"/>
                    </a:lnTo>
                    <a:lnTo>
                      <a:pt x="1092" y="720"/>
                    </a:lnTo>
                    <a:lnTo>
                      <a:pt x="1056" y="696"/>
                    </a:lnTo>
                    <a:lnTo>
                      <a:pt x="960" y="684"/>
                    </a:lnTo>
                    <a:lnTo>
                      <a:pt x="864" y="672"/>
                    </a:lnTo>
                    <a:lnTo>
                      <a:pt x="792" y="660"/>
                    </a:lnTo>
                    <a:lnTo>
                      <a:pt x="720" y="660"/>
                    </a:lnTo>
                    <a:lnTo>
                      <a:pt x="600" y="660"/>
                    </a:lnTo>
                    <a:lnTo>
                      <a:pt x="504" y="660"/>
                    </a:lnTo>
                    <a:lnTo>
                      <a:pt x="432" y="660"/>
                    </a:lnTo>
                    <a:lnTo>
                      <a:pt x="360" y="660"/>
                    </a:lnTo>
                    <a:lnTo>
                      <a:pt x="312" y="660"/>
                    </a:lnTo>
                    <a:lnTo>
                      <a:pt x="276" y="672"/>
                    </a:lnTo>
                    <a:lnTo>
                      <a:pt x="240" y="696"/>
                    </a:lnTo>
                    <a:lnTo>
                      <a:pt x="204" y="732"/>
                    </a:lnTo>
                    <a:lnTo>
                      <a:pt x="180" y="768"/>
                    </a:lnTo>
                    <a:lnTo>
                      <a:pt x="168" y="804"/>
                    </a:lnTo>
                    <a:lnTo>
                      <a:pt x="168" y="852"/>
                    </a:lnTo>
                    <a:lnTo>
                      <a:pt x="192" y="888"/>
                    </a:lnTo>
                    <a:lnTo>
                      <a:pt x="204" y="924"/>
                    </a:lnTo>
                    <a:lnTo>
                      <a:pt x="228" y="972"/>
                    </a:lnTo>
                    <a:lnTo>
                      <a:pt x="324" y="1068"/>
                    </a:lnTo>
                    <a:lnTo>
                      <a:pt x="420" y="1164"/>
                    </a:lnTo>
                    <a:lnTo>
                      <a:pt x="492" y="1188"/>
                    </a:lnTo>
                    <a:lnTo>
                      <a:pt x="564" y="1212"/>
                    </a:lnTo>
                    <a:lnTo>
                      <a:pt x="636" y="1224"/>
                    </a:lnTo>
                    <a:lnTo>
                      <a:pt x="684" y="1224"/>
                    </a:lnTo>
                    <a:lnTo>
                      <a:pt x="732" y="1224"/>
                    </a:lnTo>
                    <a:lnTo>
                      <a:pt x="768" y="1224"/>
                    </a:lnTo>
                    <a:lnTo>
                      <a:pt x="864" y="1212"/>
                    </a:lnTo>
                    <a:lnTo>
                      <a:pt x="912" y="1200"/>
                    </a:lnTo>
                    <a:lnTo>
                      <a:pt x="948" y="1176"/>
                    </a:lnTo>
                    <a:lnTo>
                      <a:pt x="996" y="1152"/>
                    </a:lnTo>
                    <a:lnTo>
                      <a:pt x="1008" y="1116"/>
                    </a:lnTo>
                    <a:lnTo>
                      <a:pt x="1032" y="1080"/>
                    </a:lnTo>
                    <a:lnTo>
                      <a:pt x="1020" y="1044"/>
                    </a:lnTo>
                    <a:lnTo>
                      <a:pt x="972" y="1020"/>
                    </a:lnTo>
                    <a:lnTo>
                      <a:pt x="876" y="1020"/>
                    </a:lnTo>
                    <a:lnTo>
                      <a:pt x="780" y="1020"/>
                    </a:lnTo>
                    <a:lnTo>
                      <a:pt x="684" y="1020"/>
                    </a:lnTo>
                    <a:lnTo>
                      <a:pt x="564" y="1020"/>
                    </a:lnTo>
                    <a:lnTo>
                      <a:pt x="444" y="1020"/>
                    </a:lnTo>
                    <a:lnTo>
                      <a:pt x="348" y="1020"/>
                    </a:lnTo>
                    <a:lnTo>
                      <a:pt x="276" y="1020"/>
                    </a:lnTo>
                    <a:lnTo>
                      <a:pt x="204" y="1020"/>
                    </a:lnTo>
                    <a:lnTo>
                      <a:pt x="156" y="1032"/>
                    </a:lnTo>
                    <a:lnTo>
                      <a:pt x="120" y="1056"/>
                    </a:lnTo>
                    <a:lnTo>
                      <a:pt x="84" y="1092"/>
                    </a:lnTo>
                    <a:lnTo>
                      <a:pt x="72" y="1128"/>
                    </a:lnTo>
                    <a:lnTo>
                      <a:pt x="60" y="1176"/>
                    </a:lnTo>
                    <a:lnTo>
                      <a:pt x="60" y="1212"/>
                    </a:lnTo>
                    <a:lnTo>
                      <a:pt x="84" y="1248"/>
                    </a:lnTo>
                    <a:lnTo>
                      <a:pt x="120" y="1284"/>
                    </a:lnTo>
                    <a:lnTo>
                      <a:pt x="156" y="1332"/>
                    </a:lnTo>
                    <a:lnTo>
                      <a:pt x="228" y="1356"/>
                    </a:lnTo>
                    <a:lnTo>
                      <a:pt x="324" y="1380"/>
                    </a:lnTo>
                    <a:lnTo>
                      <a:pt x="420" y="1452"/>
                    </a:lnTo>
                    <a:lnTo>
                      <a:pt x="468" y="1488"/>
                    </a:lnTo>
                    <a:lnTo>
                      <a:pt x="540" y="1500"/>
                    </a:lnTo>
                    <a:lnTo>
                      <a:pt x="636" y="1500"/>
                    </a:lnTo>
                    <a:lnTo>
                      <a:pt x="708" y="1500"/>
                    </a:lnTo>
                    <a:lnTo>
                      <a:pt x="780" y="1500"/>
                    </a:lnTo>
                    <a:lnTo>
                      <a:pt x="852" y="1500"/>
                    </a:lnTo>
                    <a:lnTo>
                      <a:pt x="924" y="1500"/>
                    </a:lnTo>
                    <a:lnTo>
                      <a:pt x="972" y="1500"/>
                    </a:lnTo>
                    <a:lnTo>
                      <a:pt x="1008" y="1476"/>
                    </a:lnTo>
                    <a:lnTo>
                      <a:pt x="1032" y="1428"/>
                    </a:lnTo>
                    <a:lnTo>
                      <a:pt x="1020" y="1380"/>
                    </a:lnTo>
                    <a:lnTo>
                      <a:pt x="984" y="1368"/>
                    </a:lnTo>
                    <a:lnTo>
                      <a:pt x="936" y="1368"/>
                    </a:lnTo>
                    <a:lnTo>
                      <a:pt x="840" y="1368"/>
                    </a:lnTo>
                    <a:lnTo>
                      <a:pt x="768" y="1368"/>
                    </a:lnTo>
                    <a:lnTo>
                      <a:pt x="672" y="1368"/>
                    </a:lnTo>
                    <a:lnTo>
                      <a:pt x="576" y="1368"/>
                    </a:lnTo>
                    <a:lnTo>
                      <a:pt x="504" y="1368"/>
                    </a:lnTo>
                    <a:lnTo>
                      <a:pt x="456" y="1380"/>
                    </a:lnTo>
                    <a:lnTo>
                      <a:pt x="408" y="1392"/>
                    </a:lnTo>
                    <a:lnTo>
                      <a:pt x="372" y="1404"/>
                    </a:lnTo>
                    <a:lnTo>
                      <a:pt x="336" y="1428"/>
                    </a:lnTo>
                    <a:lnTo>
                      <a:pt x="312" y="1464"/>
                    </a:lnTo>
                    <a:lnTo>
                      <a:pt x="276" y="1500"/>
                    </a:lnTo>
                    <a:lnTo>
                      <a:pt x="264" y="1536"/>
                    </a:lnTo>
                    <a:lnTo>
                      <a:pt x="252" y="1572"/>
                    </a:lnTo>
                    <a:lnTo>
                      <a:pt x="252" y="1608"/>
                    </a:lnTo>
                    <a:lnTo>
                      <a:pt x="252" y="1644"/>
                    </a:lnTo>
                    <a:lnTo>
                      <a:pt x="252" y="1680"/>
                    </a:lnTo>
                    <a:lnTo>
                      <a:pt x="264" y="1716"/>
                    </a:lnTo>
                    <a:lnTo>
                      <a:pt x="300" y="1740"/>
                    </a:lnTo>
                    <a:lnTo>
                      <a:pt x="396" y="1776"/>
                    </a:lnTo>
                    <a:lnTo>
                      <a:pt x="468" y="1788"/>
                    </a:lnTo>
                    <a:lnTo>
                      <a:pt x="540" y="1800"/>
                    </a:lnTo>
                    <a:lnTo>
                      <a:pt x="636" y="1812"/>
                    </a:lnTo>
                    <a:lnTo>
                      <a:pt x="684" y="1812"/>
                    </a:lnTo>
                    <a:lnTo>
                      <a:pt x="720" y="1812"/>
                    </a:lnTo>
                    <a:lnTo>
                      <a:pt x="768" y="1800"/>
                    </a:lnTo>
                    <a:lnTo>
                      <a:pt x="804" y="1788"/>
                    </a:lnTo>
                    <a:lnTo>
                      <a:pt x="888" y="1788"/>
                    </a:lnTo>
                    <a:lnTo>
                      <a:pt x="924" y="1788"/>
                    </a:lnTo>
                    <a:lnTo>
                      <a:pt x="1008" y="1776"/>
                    </a:lnTo>
                    <a:lnTo>
                      <a:pt x="1044" y="1776"/>
                    </a:lnTo>
                    <a:lnTo>
                      <a:pt x="1092" y="1740"/>
                    </a:lnTo>
                    <a:lnTo>
                      <a:pt x="1128" y="1692"/>
                    </a:lnTo>
                    <a:lnTo>
                      <a:pt x="1152" y="1656"/>
                    </a:lnTo>
                    <a:lnTo>
                      <a:pt x="1164" y="1584"/>
                    </a:lnTo>
                    <a:lnTo>
                      <a:pt x="1188" y="1536"/>
                    </a:lnTo>
                    <a:lnTo>
                      <a:pt x="1188" y="1464"/>
                    </a:lnTo>
                    <a:lnTo>
                      <a:pt x="1188" y="1368"/>
                    </a:lnTo>
                    <a:lnTo>
                      <a:pt x="1188" y="1320"/>
                    </a:lnTo>
                    <a:lnTo>
                      <a:pt x="1188" y="1224"/>
                    </a:lnTo>
                    <a:lnTo>
                      <a:pt x="1188" y="1128"/>
                    </a:lnTo>
                    <a:lnTo>
                      <a:pt x="1188" y="1056"/>
                    </a:lnTo>
                    <a:lnTo>
                      <a:pt x="1188" y="984"/>
                    </a:lnTo>
                    <a:lnTo>
                      <a:pt x="1200" y="1032"/>
                    </a:lnTo>
                    <a:lnTo>
                      <a:pt x="1212" y="1068"/>
                    </a:lnTo>
                    <a:lnTo>
                      <a:pt x="1248" y="1092"/>
                    </a:lnTo>
                    <a:lnTo>
                      <a:pt x="1296" y="1140"/>
                    </a:lnTo>
                    <a:lnTo>
                      <a:pt x="1332" y="1176"/>
                    </a:lnTo>
                    <a:lnTo>
                      <a:pt x="1368" y="1200"/>
                    </a:lnTo>
                    <a:lnTo>
                      <a:pt x="1452" y="1296"/>
                    </a:lnTo>
                    <a:lnTo>
                      <a:pt x="1524" y="1320"/>
                    </a:lnTo>
                    <a:lnTo>
                      <a:pt x="1536" y="1224"/>
                    </a:lnTo>
                    <a:lnTo>
                      <a:pt x="1548" y="1104"/>
                    </a:lnTo>
                    <a:lnTo>
                      <a:pt x="1548" y="984"/>
                    </a:lnTo>
                    <a:lnTo>
                      <a:pt x="1548" y="888"/>
                    </a:lnTo>
                    <a:lnTo>
                      <a:pt x="1548" y="816"/>
                    </a:lnTo>
                    <a:lnTo>
                      <a:pt x="1524" y="780"/>
                    </a:lnTo>
                    <a:lnTo>
                      <a:pt x="1512" y="744"/>
                    </a:lnTo>
                    <a:lnTo>
                      <a:pt x="1548" y="792"/>
                    </a:lnTo>
                    <a:lnTo>
                      <a:pt x="1584" y="816"/>
                    </a:lnTo>
                    <a:lnTo>
                      <a:pt x="1632" y="852"/>
                    </a:lnTo>
                    <a:lnTo>
                      <a:pt x="1680" y="900"/>
                    </a:lnTo>
                    <a:lnTo>
                      <a:pt x="1752" y="924"/>
                    </a:lnTo>
                    <a:lnTo>
                      <a:pt x="1788" y="960"/>
                    </a:lnTo>
                    <a:lnTo>
                      <a:pt x="1836" y="984"/>
                    </a:lnTo>
                    <a:lnTo>
                      <a:pt x="1872" y="1008"/>
                    </a:lnTo>
                    <a:lnTo>
                      <a:pt x="1908" y="1032"/>
                    </a:lnTo>
                    <a:lnTo>
                      <a:pt x="1896" y="912"/>
                    </a:lnTo>
                    <a:lnTo>
                      <a:pt x="1884" y="816"/>
                    </a:lnTo>
                    <a:lnTo>
                      <a:pt x="1884" y="720"/>
                    </a:lnTo>
                    <a:lnTo>
                      <a:pt x="1860" y="684"/>
                    </a:lnTo>
                    <a:lnTo>
                      <a:pt x="1860" y="648"/>
                    </a:lnTo>
                    <a:lnTo>
                      <a:pt x="1848" y="552"/>
                    </a:lnTo>
                    <a:lnTo>
                      <a:pt x="1836" y="516"/>
                    </a:lnTo>
                    <a:lnTo>
                      <a:pt x="1872" y="540"/>
                    </a:lnTo>
                    <a:lnTo>
                      <a:pt x="1908" y="564"/>
                    </a:lnTo>
                    <a:lnTo>
                      <a:pt x="2004" y="612"/>
                    </a:lnTo>
                    <a:lnTo>
                      <a:pt x="2076" y="636"/>
                    </a:lnTo>
                    <a:lnTo>
                      <a:pt x="2172" y="660"/>
                    </a:lnTo>
                    <a:lnTo>
                      <a:pt x="2208" y="684"/>
                    </a:lnTo>
                    <a:lnTo>
                      <a:pt x="2244" y="708"/>
                    </a:lnTo>
                    <a:lnTo>
                      <a:pt x="2280" y="732"/>
                    </a:lnTo>
                    <a:lnTo>
                      <a:pt x="2316" y="756"/>
                    </a:lnTo>
                    <a:lnTo>
                      <a:pt x="2328" y="720"/>
                    </a:lnTo>
                    <a:lnTo>
                      <a:pt x="2304" y="624"/>
                    </a:lnTo>
                    <a:lnTo>
                      <a:pt x="2292" y="552"/>
                    </a:lnTo>
                    <a:lnTo>
                      <a:pt x="2268" y="504"/>
                    </a:lnTo>
                    <a:lnTo>
                      <a:pt x="2256" y="468"/>
                    </a:lnTo>
                    <a:lnTo>
                      <a:pt x="2232" y="420"/>
                    </a:lnTo>
                    <a:lnTo>
                      <a:pt x="2220" y="372"/>
                    </a:lnTo>
                    <a:lnTo>
                      <a:pt x="2196" y="324"/>
                    </a:lnTo>
                    <a:lnTo>
                      <a:pt x="2184" y="288"/>
                    </a:lnTo>
                    <a:lnTo>
                      <a:pt x="2220" y="300"/>
                    </a:lnTo>
                    <a:lnTo>
                      <a:pt x="2292" y="312"/>
                    </a:lnTo>
                    <a:lnTo>
                      <a:pt x="2364" y="324"/>
                    </a:lnTo>
                    <a:lnTo>
                      <a:pt x="2460" y="360"/>
                    </a:lnTo>
                    <a:lnTo>
                      <a:pt x="2508" y="372"/>
                    </a:lnTo>
                    <a:lnTo>
                      <a:pt x="2604" y="408"/>
                    </a:lnTo>
                    <a:lnTo>
                      <a:pt x="2676" y="432"/>
                    </a:lnTo>
                    <a:lnTo>
                      <a:pt x="2712" y="456"/>
                    </a:lnTo>
                    <a:lnTo>
                      <a:pt x="2748" y="576"/>
                    </a:lnTo>
                    <a:lnTo>
                      <a:pt x="2772" y="648"/>
                    </a:lnTo>
                    <a:lnTo>
                      <a:pt x="2784" y="720"/>
                    </a:lnTo>
                    <a:lnTo>
                      <a:pt x="2796" y="816"/>
                    </a:lnTo>
                    <a:lnTo>
                      <a:pt x="2796" y="912"/>
                    </a:lnTo>
                    <a:lnTo>
                      <a:pt x="2796" y="1008"/>
                    </a:lnTo>
                    <a:lnTo>
                      <a:pt x="2772" y="1056"/>
                    </a:lnTo>
                    <a:lnTo>
                      <a:pt x="2760" y="1128"/>
                    </a:lnTo>
                    <a:lnTo>
                      <a:pt x="2748" y="1200"/>
                    </a:lnTo>
                    <a:lnTo>
                      <a:pt x="2712" y="1248"/>
                    </a:lnTo>
                    <a:lnTo>
                      <a:pt x="2688" y="1296"/>
                    </a:lnTo>
                    <a:lnTo>
                      <a:pt x="2652" y="1176"/>
                    </a:lnTo>
                    <a:lnTo>
                      <a:pt x="2580" y="1104"/>
                    </a:lnTo>
                    <a:lnTo>
                      <a:pt x="2568" y="1032"/>
                    </a:lnTo>
                    <a:lnTo>
                      <a:pt x="2520" y="984"/>
                    </a:lnTo>
                    <a:lnTo>
                      <a:pt x="2484" y="960"/>
                    </a:lnTo>
                    <a:lnTo>
                      <a:pt x="2448" y="960"/>
                    </a:lnTo>
                    <a:lnTo>
                      <a:pt x="2400" y="960"/>
                    </a:lnTo>
                    <a:lnTo>
                      <a:pt x="2352" y="984"/>
                    </a:lnTo>
                    <a:lnTo>
                      <a:pt x="2256" y="1032"/>
                    </a:lnTo>
                    <a:lnTo>
                      <a:pt x="2244" y="1104"/>
                    </a:lnTo>
                    <a:lnTo>
                      <a:pt x="2208" y="1200"/>
                    </a:lnTo>
                    <a:lnTo>
                      <a:pt x="2196" y="1272"/>
                    </a:lnTo>
                    <a:lnTo>
                      <a:pt x="2172" y="1308"/>
                    </a:lnTo>
                    <a:lnTo>
                      <a:pt x="2172" y="1344"/>
                    </a:lnTo>
                    <a:lnTo>
                      <a:pt x="2220" y="1392"/>
                    </a:lnTo>
                    <a:lnTo>
                      <a:pt x="2256" y="1416"/>
                    </a:lnTo>
                    <a:lnTo>
                      <a:pt x="2292" y="1392"/>
                    </a:lnTo>
                    <a:lnTo>
                      <a:pt x="2328" y="1296"/>
                    </a:lnTo>
                    <a:lnTo>
                      <a:pt x="2328" y="1248"/>
                    </a:lnTo>
                    <a:lnTo>
                      <a:pt x="2304" y="1200"/>
                    </a:lnTo>
                    <a:lnTo>
                      <a:pt x="2268" y="1176"/>
                    </a:lnTo>
                    <a:lnTo>
                      <a:pt x="2232" y="1164"/>
                    </a:lnTo>
                    <a:lnTo>
                      <a:pt x="2160" y="1164"/>
                    </a:lnTo>
                    <a:lnTo>
                      <a:pt x="2088" y="1188"/>
                    </a:lnTo>
                    <a:lnTo>
                      <a:pt x="2040" y="1200"/>
                    </a:lnTo>
                    <a:lnTo>
                      <a:pt x="1968" y="1212"/>
                    </a:lnTo>
                    <a:lnTo>
                      <a:pt x="1872" y="1260"/>
                    </a:lnTo>
                    <a:lnTo>
                      <a:pt x="1836" y="1296"/>
                    </a:lnTo>
                    <a:lnTo>
                      <a:pt x="1824" y="1332"/>
                    </a:lnTo>
                    <a:lnTo>
                      <a:pt x="1812" y="1368"/>
                    </a:lnTo>
                    <a:lnTo>
                      <a:pt x="1800" y="1416"/>
                    </a:lnTo>
                    <a:lnTo>
                      <a:pt x="1800" y="1452"/>
                    </a:lnTo>
                    <a:lnTo>
                      <a:pt x="1800" y="1488"/>
                    </a:lnTo>
                    <a:lnTo>
                      <a:pt x="1836" y="1512"/>
                    </a:lnTo>
                    <a:lnTo>
                      <a:pt x="1872" y="1524"/>
                    </a:lnTo>
                    <a:lnTo>
                      <a:pt x="1908" y="1536"/>
                    </a:lnTo>
                    <a:lnTo>
                      <a:pt x="1944" y="1500"/>
                    </a:lnTo>
                    <a:lnTo>
                      <a:pt x="1968" y="1464"/>
                    </a:lnTo>
                    <a:lnTo>
                      <a:pt x="1968" y="1428"/>
                    </a:lnTo>
                    <a:lnTo>
                      <a:pt x="1944" y="1392"/>
                    </a:lnTo>
                    <a:lnTo>
                      <a:pt x="1908" y="1356"/>
                    </a:lnTo>
                    <a:lnTo>
                      <a:pt x="1860" y="1344"/>
                    </a:lnTo>
                    <a:lnTo>
                      <a:pt x="1812" y="1356"/>
                    </a:lnTo>
                    <a:lnTo>
                      <a:pt x="1764" y="1380"/>
                    </a:lnTo>
                    <a:lnTo>
                      <a:pt x="1728" y="1404"/>
                    </a:lnTo>
                    <a:lnTo>
                      <a:pt x="1692" y="1428"/>
                    </a:lnTo>
                    <a:lnTo>
                      <a:pt x="1656" y="1464"/>
                    </a:lnTo>
                    <a:lnTo>
                      <a:pt x="1620" y="1512"/>
                    </a:lnTo>
                    <a:lnTo>
                      <a:pt x="1596" y="1548"/>
                    </a:lnTo>
                    <a:lnTo>
                      <a:pt x="1572" y="1596"/>
                    </a:lnTo>
                    <a:lnTo>
                      <a:pt x="1560" y="1680"/>
                    </a:lnTo>
                    <a:lnTo>
                      <a:pt x="1560" y="1716"/>
                    </a:lnTo>
                    <a:lnTo>
                      <a:pt x="1596" y="1752"/>
                    </a:lnTo>
                    <a:lnTo>
                      <a:pt x="1644" y="1764"/>
                    </a:lnTo>
                    <a:lnTo>
                      <a:pt x="1680" y="1764"/>
                    </a:lnTo>
                    <a:lnTo>
                      <a:pt x="1716" y="1740"/>
                    </a:lnTo>
                    <a:lnTo>
                      <a:pt x="1740" y="1704"/>
                    </a:lnTo>
                    <a:lnTo>
                      <a:pt x="1740" y="1656"/>
                    </a:lnTo>
                    <a:lnTo>
                      <a:pt x="1716" y="1620"/>
                    </a:lnTo>
                    <a:lnTo>
                      <a:pt x="1680" y="1596"/>
                    </a:lnTo>
                    <a:lnTo>
                      <a:pt x="1644" y="1584"/>
                    </a:lnTo>
                    <a:lnTo>
                      <a:pt x="1548" y="1584"/>
                    </a:lnTo>
                    <a:lnTo>
                      <a:pt x="1476" y="1572"/>
                    </a:lnTo>
                    <a:lnTo>
                      <a:pt x="1428" y="1572"/>
                    </a:lnTo>
                    <a:lnTo>
                      <a:pt x="1356" y="1572"/>
                    </a:lnTo>
                    <a:lnTo>
                      <a:pt x="1308" y="1584"/>
                    </a:lnTo>
                    <a:lnTo>
                      <a:pt x="1236" y="1596"/>
                    </a:lnTo>
                    <a:lnTo>
                      <a:pt x="1200" y="1608"/>
                    </a:lnTo>
                    <a:lnTo>
                      <a:pt x="1164" y="1632"/>
                    </a:lnTo>
                    <a:lnTo>
                      <a:pt x="1140" y="1668"/>
                    </a:lnTo>
                    <a:lnTo>
                      <a:pt x="1140" y="1704"/>
                    </a:lnTo>
                    <a:lnTo>
                      <a:pt x="1128" y="1740"/>
                    </a:lnTo>
                    <a:lnTo>
                      <a:pt x="1128" y="1776"/>
                    </a:lnTo>
                    <a:lnTo>
                      <a:pt x="1128" y="1812"/>
                    </a:lnTo>
                    <a:lnTo>
                      <a:pt x="1164" y="1860"/>
                    </a:lnTo>
                    <a:lnTo>
                      <a:pt x="1200" y="1884"/>
                    </a:lnTo>
                    <a:lnTo>
                      <a:pt x="1248" y="1920"/>
                    </a:lnTo>
                    <a:lnTo>
                      <a:pt x="1296" y="1944"/>
                    </a:lnTo>
                    <a:lnTo>
                      <a:pt x="1344" y="1956"/>
                    </a:lnTo>
                    <a:lnTo>
                      <a:pt x="1380" y="1956"/>
                    </a:lnTo>
                    <a:lnTo>
                      <a:pt x="1428" y="1956"/>
                    </a:lnTo>
                    <a:lnTo>
                      <a:pt x="1512" y="1956"/>
                    </a:lnTo>
                    <a:lnTo>
                      <a:pt x="1584" y="1956"/>
                    </a:lnTo>
                    <a:lnTo>
                      <a:pt x="1656" y="1956"/>
                    </a:lnTo>
                    <a:lnTo>
                      <a:pt x="1728" y="1956"/>
                    </a:lnTo>
                    <a:lnTo>
                      <a:pt x="1800" y="1956"/>
                    </a:lnTo>
                    <a:lnTo>
                      <a:pt x="1836" y="1956"/>
                    </a:lnTo>
                    <a:lnTo>
                      <a:pt x="1872" y="1932"/>
                    </a:lnTo>
                    <a:lnTo>
                      <a:pt x="1908" y="1908"/>
                    </a:lnTo>
                    <a:lnTo>
                      <a:pt x="1944" y="1872"/>
                    </a:lnTo>
                    <a:lnTo>
                      <a:pt x="1980" y="1848"/>
                    </a:lnTo>
                    <a:lnTo>
                      <a:pt x="2004" y="1812"/>
                    </a:lnTo>
                    <a:lnTo>
                      <a:pt x="2040" y="1788"/>
                    </a:lnTo>
                    <a:lnTo>
                      <a:pt x="2088" y="1764"/>
                    </a:lnTo>
                    <a:lnTo>
                      <a:pt x="2136" y="1728"/>
                    </a:lnTo>
                    <a:lnTo>
                      <a:pt x="2184" y="1704"/>
                    </a:lnTo>
                    <a:lnTo>
                      <a:pt x="2220" y="1704"/>
                    </a:lnTo>
                    <a:lnTo>
                      <a:pt x="2256" y="1716"/>
                    </a:lnTo>
                    <a:lnTo>
                      <a:pt x="2292" y="1752"/>
                    </a:lnTo>
                    <a:lnTo>
                      <a:pt x="2304" y="1788"/>
                    </a:lnTo>
                    <a:lnTo>
                      <a:pt x="2316" y="1824"/>
                    </a:lnTo>
                    <a:lnTo>
                      <a:pt x="2328" y="1860"/>
                    </a:lnTo>
                    <a:lnTo>
                      <a:pt x="2364" y="1884"/>
                    </a:lnTo>
                    <a:lnTo>
                      <a:pt x="2448" y="1920"/>
                    </a:lnTo>
                    <a:lnTo>
                      <a:pt x="2544" y="1944"/>
                    </a:lnTo>
                    <a:lnTo>
                      <a:pt x="2592" y="1956"/>
                    </a:lnTo>
                    <a:lnTo>
                      <a:pt x="2664" y="1956"/>
                    </a:lnTo>
                    <a:lnTo>
                      <a:pt x="2736" y="1956"/>
                    </a:lnTo>
                    <a:lnTo>
                      <a:pt x="2784" y="1944"/>
                    </a:lnTo>
                    <a:lnTo>
                      <a:pt x="2856" y="1932"/>
                    </a:lnTo>
                    <a:lnTo>
                      <a:pt x="2904" y="1884"/>
                    </a:lnTo>
                    <a:lnTo>
                      <a:pt x="2916" y="1812"/>
                    </a:lnTo>
                    <a:lnTo>
                      <a:pt x="2940" y="1764"/>
                    </a:lnTo>
                    <a:lnTo>
                      <a:pt x="2940" y="1668"/>
                    </a:lnTo>
                    <a:lnTo>
                      <a:pt x="2928" y="1632"/>
                    </a:lnTo>
                    <a:lnTo>
                      <a:pt x="2892" y="1608"/>
                    </a:lnTo>
                    <a:lnTo>
                      <a:pt x="2856" y="1584"/>
                    </a:lnTo>
                    <a:lnTo>
                      <a:pt x="2784" y="1584"/>
                    </a:lnTo>
                    <a:lnTo>
                      <a:pt x="2712" y="1584"/>
                    </a:lnTo>
                    <a:lnTo>
                      <a:pt x="2664" y="1584"/>
                    </a:lnTo>
                    <a:lnTo>
                      <a:pt x="2592" y="1584"/>
                    </a:lnTo>
                    <a:lnTo>
                      <a:pt x="2496" y="1584"/>
                    </a:lnTo>
                    <a:lnTo>
                      <a:pt x="2424" y="1596"/>
                    </a:lnTo>
                    <a:lnTo>
                      <a:pt x="2328" y="1608"/>
                    </a:lnTo>
                    <a:lnTo>
                      <a:pt x="2256" y="1620"/>
                    </a:lnTo>
                    <a:lnTo>
                      <a:pt x="2208" y="1644"/>
                    </a:lnTo>
                    <a:lnTo>
                      <a:pt x="2184" y="1680"/>
                    </a:lnTo>
                    <a:lnTo>
                      <a:pt x="2172" y="1716"/>
                    </a:lnTo>
                    <a:lnTo>
                      <a:pt x="2220" y="1752"/>
                    </a:lnTo>
                    <a:lnTo>
                      <a:pt x="2340" y="1776"/>
                    </a:lnTo>
                    <a:lnTo>
                      <a:pt x="2376" y="1788"/>
                    </a:lnTo>
                    <a:lnTo>
                      <a:pt x="2472" y="1764"/>
                    </a:lnTo>
                    <a:lnTo>
                      <a:pt x="2544" y="1740"/>
                    </a:lnTo>
                    <a:lnTo>
                      <a:pt x="2616" y="1716"/>
                    </a:lnTo>
                    <a:lnTo>
                      <a:pt x="2712" y="1620"/>
                    </a:lnTo>
                    <a:lnTo>
                      <a:pt x="2784" y="1548"/>
                    </a:lnTo>
                    <a:lnTo>
                      <a:pt x="2808" y="1476"/>
                    </a:lnTo>
                    <a:lnTo>
                      <a:pt x="2820" y="1404"/>
                    </a:lnTo>
                    <a:lnTo>
                      <a:pt x="2832" y="1332"/>
                    </a:lnTo>
                    <a:lnTo>
                      <a:pt x="2832" y="1260"/>
                    </a:lnTo>
                    <a:lnTo>
                      <a:pt x="2796" y="1224"/>
                    </a:lnTo>
                    <a:lnTo>
                      <a:pt x="2724" y="1212"/>
                    </a:lnTo>
                    <a:lnTo>
                      <a:pt x="2604" y="1200"/>
                    </a:lnTo>
                    <a:lnTo>
                      <a:pt x="2508" y="1188"/>
                    </a:lnTo>
                    <a:lnTo>
                      <a:pt x="2364" y="1188"/>
                    </a:lnTo>
                    <a:lnTo>
                      <a:pt x="2268" y="1188"/>
                    </a:lnTo>
                    <a:lnTo>
                      <a:pt x="2172" y="1188"/>
                    </a:lnTo>
                    <a:lnTo>
                      <a:pt x="2076" y="1212"/>
                    </a:lnTo>
                    <a:lnTo>
                      <a:pt x="1980" y="1224"/>
                    </a:lnTo>
                    <a:lnTo>
                      <a:pt x="1884" y="1236"/>
                    </a:lnTo>
                    <a:lnTo>
                      <a:pt x="1812" y="1248"/>
                    </a:lnTo>
                    <a:lnTo>
                      <a:pt x="1776" y="1272"/>
                    </a:lnTo>
                    <a:lnTo>
                      <a:pt x="1728" y="1320"/>
                    </a:lnTo>
                    <a:lnTo>
                      <a:pt x="1728" y="1368"/>
                    </a:lnTo>
                    <a:lnTo>
                      <a:pt x="1716" y="1404"/>
                    </a:lnTo>
                    <a:lnTo>
                      <a:pt x="1752" y="1440"/>
                    </a:lnTo>
                    <a:lnTo>
                      <a:pt x="1848" y="1464"/>
                    </a:lnTo>
                    <a:lnTo>
                      <a:pt x="1968" y="1476"/>
                    </a:lnTo>
                    <a:lnTo>
                      <a:pt x="2040" y="1476"/>
                    </a:lnTo>
                    <a:lnTo>
                      <a:pt x="2088" y="1464"/>
                    </a:lnTo>
                    <a:lnTo>
                      <a:pt x="2160" y="1452"/>
                    </a:lnTo>
                    <a:lnTo>
                      <a:pt x="2256" y="1428"/>
                    </a:lnTo>
                    <a:lnTo>
                      <a:pt x="2328" y="1404"/>
                    </a:lnTo>
                    <a:lnTo>
                      <a:pt x="2400" y="1392"/>
                    </a:lnTo>
                    <a:lnTo>
                      <a:pt x="2424" y="1320"/>
                    </a:lnTo>
                    <a:lnTo>
                      <a:pt x="2448" y="1248"/>
                    </a:lnTo>
                    <a:lnTo>
                      <a:pt x="2484" y="1200"/>
                    </a:lnTo>
                    <a:lnTo>
                      <a:pt x="2484" y="1152"/>
                    </a:lnTo>
                    <a:lnTo>
                      <a:pt x="2460" y="1116"/>
                    </a:lnTo>
                    <a:lnTo>
                      <a:pt x="2388" y="1104"/>
                    </a:lnTo>
                    <a:lnTo>
                      <a:pt x="2316" y="1092"/>
                    </a:lnTo>
                    <a:lnTo>
                      <a:pt x="2220" y="1080"/>
                    </a:lnTo>
                    <a:lnTo>
                      <a:pt x="2076" y="1056"/>
                    </a:lnTo>
                    <a:lnTo>
                      <a:pt x="1908" y="1044"/>
                    </a:lnTo>
                    <a:lnTo>
                      <a:pt x="1764" y="1032"/>
                    </a:lnTo>
                    <a:lnTo>
                      <a:pt x="1644" y="1032"/>
                    </a:lnTo>
                    <a:lnTo>
                      <a:pt x="1572" y="1032"/>
                    </a:lnTo>
                    <a:lnTo>
                      <a:pt x="1500" y="1044"/>
                    </a:lnTo>
                    <a:lnTo>
                      <a:pt x="1428" y="1056"/>
                    </a:lnTo>
                    <a:lnTo>
                      <a:pt x="1356" y="1080"/>
                    </a:lnTo>
                    <a:lnTo>
                      <a:pt x="1284" y="1104"/>
                    </a:lnTo>
                    <a:lnTo>
                      <a:pt x="1248" y="1140"/>
                    </a:lnTo>
                    <a:lnTo>
                      <a:pt x="1236" y="1176"/>
                    </a:lnTo>
                    <a:lnTo>
                      <a:pt x="1356" y="1224"/>
                    </a:lnTo>
                    <a:lnTo>
                      <a:pt x="1452" y="1248"/>
                    </a:lnTo>
                    <a:lnTo>
                      <a:pt x="1524" y="1260"/>
                    </a:lnTo>
                    <a:lnTo>
                      <a:pt x="1620" y="1224"/>
                    </a:lnTo>
                    <a:lnTo>
                      <a:pt x="1668" y="1188"/>
                    </a:lnTo>
                    <a:lnTo>
                      <a:pt x="1716" y="1140"/>
                    </a:lnTo>
                    <a:lnTo>
                      <a:pt x="1740" y="1068"/>
                    </a:lnTo>
                    <a:lnTo>
                      <a:pt x="1812" y="996"/>
                    </a:lnTo>
                    <a:lnTo>
                      <a:pt x="1836" y="924"/>
                    </a:lnTo>
                    <a:lnTo>
                      <a:pt x="1860" y="852"/>
                    </a:lnTo>
                    <a:lnTo>
                      <a:pt x="1872" y="780"/>
                    </a:lnTo>
                    <a:lnTo>
                      <a:pt x="1872" y="732"/>
                    </a:lnTo>
                    <a:lnTo>
                      <a:pt x="1848" y="696"/>
                    </a:lnTo>
                    <a:lnTo>
                      <a:pt x="1776" y="672"/>
                    </a:lnTo>
                    <a:lnTo>
                      <a:pt x="1704" y="660"/>
                    </a:lnTo>
                    <a:lnTo>
                      <a:pt x="1608" y="648"/>
                    </a:lnTo>
                    <a:lnTo>
                      <a:pt x="1536" y="636"/>
                    </a:lnTo>
                    <a:lnTo>
                      <a:pt x="1440" y="636"/>
                    </a:lnTo>
                    <a:lnTo>
                      <a:pt x="1344" y="624"/>
                    </a:lnTo>
                    <a:lnTo>
                      <a:pt x="1248" y="624"/>
                    </a:lnTo>
                    <a:lnTo>
                      <a:pt x="1176" y="624"/>
                    </a:lnTo>
                    <a:lnTo>
                      <a:pt x="1104" y="624"/>
                    </a:lnTo>
                    <a:lnTo>
                      <a:pt x="1032" y="636"/>
                    </a:lnTo>
                    <a:lnTo>
                      <a:pt x="960" y="648"/>
                    </a:lnTo>
                    <a:lnTo>
                      <a:pt x="924" y="684"/>
                    </a:lnTo>
                    <a:lnTo>
                      <a:pt x="912" y="720"/>
                    </a:lnTo>
                    <a:lnTo>
                      <a:pt x="900" y="768"/>
                    </a:lnTo>
                    <a:lnTo>
                      <a:pt x="936" y="816"/>
                    </a:lnTo>
                    <a:lnTo>
                      <a:pt x="1008" y="840"/>
                    </a:lnTo>
                    <a:lnTo>
                      <a:pt x="1128" y="852"/>
                    </a:lnTo>
                    <a:lnTo>
                      <a:pt x="1224" y="864"/>
                    </a:lnTo>
                    <a:lnTo>
                      <a:pt x="1296" y="876"/>
                    </a:lnTo>
                    <a:lnTo>
                      <a:pt x="1392" y="876"/>
                    </a:lnTo>
                    <a:lnTo>
                      <a:pt x="1488" y="864"/>
                    </a:lnTo>
                    <a:lnTo>
                      <a:pt x="1584" y="852"/>
                    </a:lnTo>
                    <a:lnTo>
                      <a:pt x="1680" y="840"/>
                    </a:lnTo>
                    <a:lnTo>
                      <a:pt x="1776" y="816"/>
                    </a:lnTo>
                    <a:lnTo>
                      <a:pt x="1872" y="792"/>
                    </a:lnTo>
                    <a:lnTo>
                      <a:pt x="1896" y="720"/>
                    </a:lnTo>
                    <a:lnTo>
                      <a:pt x="1920" y="672"/>
                    </a:lnTo>
                    <a:lnTo>
                      <a:pt x="1920" y="624"/>
                    </a:lnTo>
                    <a:lnTo>
                      <a:pt x="1908" y="552"/>
                    </a:lnTo>
                    <a:lnTo>
                      <a:pt x="1884" y="480"/>
                    </a:lnTo>
                    <a:lnTo>
                      <a:pt x="1812" y="408"/>
                    </a:lnTo>
                    <a:lnTo>
                      <a:pt x="1716" y="384"/>
                    </a:lnTo>
                    <a:lnTo>
                      <a:pt x="1680" y="360"/>
                    </a:lnTo>
                    <a:lnTo>
                      <a:pt x="1608" y="348"/>
                    </a:lnTo>
                    <a:lnTo>
                      <a:pt x="1488" y="336"/>
                    </a:lnTo>
                    <a:lnTo>
                      <a:pt x="1368" y="324"/>
                    </a:lnTo>
                    <a:lnTo>
                      <a:pt x="1224" y="300"/>
                    </a:lnTo>
                    <a:lnTo>
                      <a:pt x="1128" y="300"/>
                    </a:lnTo>
                    <a:lnTo>
                      <a:pt x="1056" y="300"/>
                    </a:lnTo>
                    <a:lnTo>
                      <a:pt x="1008" y="300"/>
                    </a:lnTo>
                    <a:lnTo>
                      <a:pt x="960" y="324"/>
                    </a:lnTo>
                    <a:lnTo>
                      <a:pt x="888" y="336"/>
                    </a:lnTo>
                    <a:lnTo>
                      <a:pt x="852" y="372"/>
                    </a:lnTo>
                    <a:lnTo>
                      <a:pt x="852" y="408"/>
                    </a:lnTo>
                    <a:lnTo>
                      <a:pt x="840" y="456"/>
                    </a:lnTo>
                    <a:lnTo>
                      <a:pt x="888" y="504"/>
                    </a:lnTo>
                    <a:lnTo>
                      <a:pt x="960" y="516"/>
                    </a:lnTo>
                    <a:lnTo>
                      <a:pt x="1032" y="516"/>
                    </a:lnTo>
                    <a:lnTo>
                      <a:pt x="1080" y="516"/>
                    </a:lnTo>
                    <a:lnTo>
                      <a:pt x="1152" y="516"/>
                    </a:lnTo>
                    <a:lnTo>
                      <a:pt x="1188" y="516"/>
                    </a:lnTo>
                    <a:lnTo>
                      <a:pt x="1284" y="504"/>
                    </a:lnTo>
                    <a:lnTo>
                      <a:pt x="1332" y="492"/>
                    </a:lnTo>
                    <a:lnTo>
                      <a:pt x="1380" y="468"/>
                    </a:lnTo>
                    <a:lnTo>
                      <a:pt x="1416" y="444"/>
                    </a:lnTo>
                    <a:lnTo>
                      <a:pt x="1440" y="396"/>
                    </a:lnTo>
                    <a:lnTo>
                      <a:pt x="1464" y="360"/>
                    </a:lnTo>
                    <a:lnTo>
                      <a:pt x="1464" y="324"/>
                    </a:lnTo>
                    <a:lnTo>
                      <a:pt x="1464" y="288"/>
                    </a:lnTo>
                    <a:lnTo>
                      <a:pt x="1440" y="252"/>
                    </a:lnTo>
                    <a:lnTo>
                      <a:pt x="1404" y="216"/>
                    </a:lnTo>
                    <a:lnTo>
                      <a:pt x="1380" y="180"/>
                    </a:lnTo>
                    <a:lnTo>
                      <a:pt x="1344" y="156"/>
                    </a:lnTo>
                    <a:lnTo>
                      <a:pt x="1308" y="144"/>
                    </a:lnTo>
                    <a:lnTo>
                      <a:pt x="1272" y="120"/>
                    </a:lnTo>
                    <a:lnTo>
                      <a:pt x="1236" y="120"/>
                    </a:lnTo>
                    <a:lnTo>
                      <a:pt x="1200" y="108"/>
                    </a:lnTo>
                    <a:lnTo>
                      <a:pt x="1164" y="108"/>
                    </a:lnTo>
                    <a:lnTo>
                      <a:pt x="1128" y="96"/>
                    </a:lnTo>
                  </a:path>
                </a:pathLst>
              </a:custGeom>
              <a:noFill/>
              <a:ln w="50800" cap="rnd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Freeform 19"/>
              <p:cNvSpPr>
                <a:spLocks/>
              </p:cNvSpPr>
              <p:nvPr/>
            </p:nvSpPr>
            <p:spPr bwMode="auto">
              <a:xfrm>
                <a:off x="1750" y="2160"/>
                <a:ext cx="490" cy="888"/>
              </a:xfrm>
              <a:custGeom>
                <a:avLst/>
                <a:gdLst>
                  <a:gd name="T0" fmla="*/ 338 w 490"/>
                  <a:gd name="T1" fmla="*/ 0 h 888"/>
                  <a:gd name="T2" fmla="*/ 182 w 490"/>
                  <a:gd name="T3" fmla="*/ 36 h 888"/>
                  <a:gd name="T4" fmla="*/ 38 w 490"/>
                  <a:gd name="T5" fmla="*/ 96 h 888"/>
                  <a:gd name="T6" fmla="*/ 38 w 490"/>
                  <a:gd name="T7" fmla="*/ 168 h 888"/>
                  <a:gd name="T8" fmla="*/ 110 w 490"/>
                  <a:gd name="T9" fmla="*/ 192 h 888"/>
                  <a:gd name="T10" fmla="*/ 374 w 490"/>
                  <a:gd name="T11" fmla="*/ 240 h 888"/>
                  <a:gd name="T12" fmla="*/ 446 w 490"/>
                  <a:gd name="T13" fmla="*/ 192 h 888"/>
                  <a:gd name="T14" fmla="*/ 338 w 490"/>
                  <a:gd name="T15" fmla="*/ 144 h 888"/>
                  <a:gd name="T16" fmla="*/ 302 w 490"/>
                  <a:gd name="T17" fmla="*/ 132 h 888"/>
                  <a:gd name="T18" fmla="*/ 266 w 490"/>
                  <a:gd name="T19" fmla="*/ 120 h 888"/>
                  <a:gd name="T20" fmla="*/ 110 w 490"/>
                  <a:gd name="T21" fmla="*/ 132 h 888"/>
                  <a:gd name="T22" fmla="*/ 14 w 490"/>
                  <a:gd name="T23" fmla="*/ 252 h 888"/>
                  <a:gd name="T24" fmla="*/ 50 w 490"/>
                  <a:gd name="T25" fmla="*/ 360 h 888"/>
                  <a:gd name="T26" fmla="*/ 158 w 490"/>
                  <a:gd name="T27" fmla="*/ 396 h 888"/>
                  <a:gd name="T28" fmla="*/ 194 w 490"/>
                  <a:gd name="T29" fmla="*/ 408 h 888"/>
                  <a:gd name="T30" fmla="*/ 422 w 490"/>
                  <a:gd name="T31" fmla="*/ 396 h 888"/>
                  <a:gd name="T32" fmla="*/ 446 w 490"/>
                  <a:gd name="T33" fmla="*/ 336 h 888"/>
                  <a:gd name="T34" fmla="*/ 410 w 490"/>
                  <a:gd name="T35" fmla="*/ 312 h 888"/>
                  <a:gd name="T36" fmla="*/ 134 w 490"/>
                  <a:gd name="T37" fmla="*/ 324 h 888"/>
                  <a:gd name="T38" fmla="*/ 98 w 490"/>
                  <a:gd name="T39" fmla="*/ 336 h 888"/>
                  <a:gd name="T40" fmla="*/ 62 w 490"/>
                  <a:gd name="T41" fmla="*/ 408 h 888"/>
                  <a:gd name="T42" fmla="*/ 98 w 490"/>
                  <a:gd name="T43" fmla="*/ 540 h 888"/>
                  <a:gd name="T44" fmla="*/ 134 w 490"/>
                  <a:gd name="T45" fmla="*/ 552 h 888"/>
                  <a:gd name="T46" fmla="*/ 206 w 490"/>
                  <a:gd name="T47" fmla="*/ 600 h 888"/>
                  <a:gd name="T48" fmla="*/ 278 w 490"/>
                  <a:gd name="T49" fmla="*/ 624 h 888"/>
                  <a:gd name="T50" fmla="*/ 434 w 490"/>
                  <a:gd name="T51" fmla="*/ 564 h 888"/>
                  <a:gd name="T52" fmla="*/ 422 w 490"/>
                  <a:gd name="T53" fmla="*/ 528 h 888"/>
                  <a:gd name="T54" fmla="*/ 218 w 490"/>
                  <a:gd name="T55" fmla="*/ 492 h 888"/>
                  <a:gd name="T56" fmla="*/ 14 w 490"/>
                  <a:gd name="T57" fmla="*/ 540 h 888"/>
                  <a:gd name="T58" fmla="*/ 26 w 490"/>
                  <a:gd name="T59" fmla="*/ 660 h 888"/>
                  <a:gd name="T60" fmla="*/ 62 w 490"/>
                  <a:gd name="T61" fmla="*/ 672 h 888"/>
                  <a:gd name="T62" fmla="*/ 170 w 490"/>
                  <a:gd name="T63" fmla="*/ 732 h 888"/>
                  <a:gd name="T64" fmla="*/ 278 w 490"/>
                  <a:gd name="T65" fmla="*/ 768 h 888"/>
                  <a:gd name="T66" fmla="*/ 314 w 490"/>
                  <a:gd name="T67" fmla="*/ 780 h 888"/>
                  <a:gd name="T68" fmla="*/ 410 w 490"/>
                  <a:gd name="T69" fmla="*/ 768 h 888"/>
                  <a:gd name="T70" fmla="*/ 362 w 490"/>
                  <a:gd name="T71" fmla="*/ 696 h 888"/>
                  <a:gd name="T72" fmla="*/ 134 w 490"/>
                  <a:gd name="T73" fmla="*/ 744 h 888"/>
                  <a:gd name="T74" fmla="*/ 110 w 490"/>
                  <a:gd name="T75" fmla="*/ 888 h 8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0"/>
                  <a:gd name="T115" fmla="*/ 0 h 888"/>
                  <a:gd name="T116" fmla="*/ 490 w 490"/>
                  <a:gd name="T117" fmla="*/ 888 h 8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0" h="888">
                    <a:moveTo>
                      <a:pt x="338" y="0"/>
                    </a:moveTo>
                    <a:cubicBezTo>
                      <a:pt x="239" y="33"/>
                      <a:pt x="291" y="20"/>
                      <a:pt x="182" y="36"/>
                    </a:cubicBezTo>
                    <a:cubicBezTo>
                      <a:pt x="126" y="55"/>
                      <a:pt x="85" y="65"/>
                      <a:pt x="38" y="96"/>
                    </a:cubicBezTo>
                    <a:cubicBezTo>
                      <a:pt x="32" y="114"/>
                      <a:pt x="12" y="150"/>
                      <a:pt x="38" y="168"/>
                    </a:cubicBezTo>
                    <a:cubicBezTo>
                      <a:pt x="59" y="183"/>
                      <a:pt x="86" y="184"/>
                      <a:pt x="110" y="192"/>
                    </a:cubicBezTo>
                    <a:cubicBezTo>
                      <a:pt x="203" y="223"/>
                      <a:pt x="269" y="231"/>
                      <a:pt x="374" y="240"/>
                    </a:cubicBezTo>
                    <a:cubicBezTo>
                      <a:pt x="386" y="238"/>
                      <a:pt x="465" y="240"/>
                      <a:pt x="446" y="192"/>
                    </a:cubicBezTo>
                    <a:cubicBezTo>
                      <a:pt x="437" y="170"/>
                      <a:pt x="339" y="144"/>
                      <a:pt x="338" y="144"/>
                    </a:cubicBezTo>
                    <a:cubicBezTo>
                      <a:pt x="326" y="140"/>
                      <a:pt x="314" y="136"/>
                      <a:pt x="302" y="132"/>
                    </a:cubicBezTo>
                    <a:cubicBezTo>
                      <a:pt x="290" y="128"/>
                      <a:pt x="266" y="120"/>
                      <a:pt x="266" y="120"/>
                    </a:cubicBezTo>
                    <a:cubicBezTo>
                      <a:pt x="214" y="124"/>
                      <a:pt x="162" y="126"/>
                      <a:pt x="110" y="132"/>
                    </a:cubicBezTo>
                    <a:cubicBezTo>
                      <a:pt x="50" y="140"/>
                      <a:pt x="42" y="209"/>
                      <a:pt x="14" y="252"/>
                    </a:cubicBezTo>
                    <a:cubicBezTo>
                      <a:pt x="18" y="276"/>
                      <a:pt x="19" y="340"/>
                      <a:pt x="50" y="360"/>
                    </a:cubicBezTo>
                    <a:cubicBezTo>
                      <a:pt x="50" y="360"/>
                      <a:pt x="140" y="390"/>
                      <a:pt x="158" y="396"/>
                    </a:cubicBezTo>
                    <a:cubicBezTo>
                      <a:pt x="170" y="400"/>
                      <a:pt x="194" y="408"/>
                      <a:pt x="194" y="408"/>
                    </a:cubicBezTo>
                    <a:cubicBezTo>
                      <a:pt x="270" y="404"/>
                      <a:pt x="347" y="406"/>
                      <a:pt x="422" y="396"/>
                    </a:cubicBezTo>
                    <a:cubicBezTo>
                      <a:pt x="462" y="390"/>
                      <a:pt x="468" y="363"/>
                      <a:pt x="446" y="336"/>
                    </a:cubicBezTo>
                    <a:cubicBezTo>
                      <a:pt x="437" y="325"/>
                      <a:pt x="422" y="320"/>
                      <a:pt x="410" y="312"/>
                    </a:cubicBezTo>
                    <a:cubicBezTo>
                      <a:pt x="318" y="316"/>
                      <a:pt x="226" y="317"/>
                      <a:pt x="134" y="324"/>
                    </a:cubicBezTo>
                    <a:cubicBezTo>
                      <a:pt x="121" y="325"/>
                      <a:pt x="107" y="327"/>
                      <a:pt x="98" y="336"/>
                    </a:cubicBezTo>
                    <a:cubicBezTo>
                      <a:pt x="79" y="355"/>
                      <a:pt x="77" y="386"/>
                      <a:pt x="62" y="408"/>
                    </a:cubicBezTo>
                    <a:cubicBezTo>
                      <a:pt x="79" y="493"/>
                      <a:pt x="68" y="449"/>
                      <a:pt x="98" y="540"/>
                    </a:cubicBezTo>
                    <a:cubicBezTo>
                      <a:pt x="102" y="552"/>
                      <a:pt x="123" y="546"/>
                      <a:pt x="134" y="552"/>
                    </a:cubicBezTo>
                    <a:cubicBezTo>
                      <a:pt x="159" y="566"/>
                      <a:pt x="179" y="591"/>
                      <a:pt x="206" y="600"/>
                    </a:cubicBezTo>
                    <a:cubicBezTo>
                      <a:pt x="230" y="608"/>
                      <a:pt x="278" y="624"/>
                      <a:pt x="278" y="624"/>
                    </a:cubicBezTo>
                    <a:cubicBezTo>
                      <a:pt x="355" y="615"/>
                      <a:pt x="410" y="636"/>
                      <a:pt x="434" y="564"/>
                    </a:cubicBezTo>
                    <a:cubicBezTo>
                      <a:pt x="430" y="552"/>
                      <a:pt x="432" y="535"/>
                      <a:pt x="422" y="528"/>
                    </a:cubicBezTo>
                    <a:cubicBezTo>
                      <a:pt x="378" y="496"/>
                      <a:pt x="254" y="495"/>
                      <a:pt x="218" y="492"/>
                    </a:cubicBezTo>
                    <a:cubicBezTo>
                      <a:pt x="120" y="501"/>
                      <a:pt x="86" y="492"/>
                      <a:pt x="14" y="540"/>
                    </a:cubicBezTo>
                    <a:cubicBezTo>
                      <a:pt x="4" y="570"/>
                      <a:pt x="0" y="634"/>
                      <a:pt x="26" y="660"/>
                    </a:cubicBezTo>
                    <a:cubicBezTo>
                      <a:pt x="35" y="669"/>
                      <a:pt x="51" y="666"/>
                      <a:pt x="62" y="672"/>
                    </a:cubicBezTo>
                    <a:cubicBezTo>
                      <a:pt x="98" y="690"/>
                      <a:pt x="133" y="716"/>
                      <a:pt x="170" y="732"/>
                    </a:cubicBezTo>
                    <a:cubicBezTo>
                      <a:pt x="205" y="747"/>
                      <a:pt x="242" y="756"/>
                      <a:pt x="278" y="768"/>
                    </a:cubicBezTo>
                    <a:cubicBezTo>
                      <a:pt x="290" y="772"/>
                      <a:pt x="314" y="780"/>
                      <a:pt x="314" y="780"/>
                    </a:cubicBezTo>
                    <a:cubicBezTo>
                      <a:pt x="346" y="776"/>
                      <a:pt x="380" y="780"/>
                      <a:pt x="410" y="768"/>
                    </a:cubicBezTo>
                    <a:cubicBezTo>
                      <a:pt x="490" y="736"/>
                      <a:pt x="380" y="702"/>
                      <a:pt x="362" y="696"/>
                    </a:cubicBezTo>
                    <a:cubicBezTo>
                      <a:pt x="250" y="705"/>
                      <a:pt x="213" y="692"/>
                      <a:pt x="134" y="744"/>
                    </a:cubicBezTo>
                    <a:cubicBezTo>
                      <a:pt x="102" y="839"/>
                      <a:pt x="110" y="791"/>
                      <a:pt x="110" y="888"/>
                    </a:cubicBezTo>
                  </a:path>
                </a:pathLst>
              </a:custGeom>
              <a:noFill/>
              <a:ln w="5715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Freeform 20"/>
              <p:cNvSpPr>
                <a:spLocks/>
              </p:cNvSpPr>
              <p:nvPr/>
            </p:nvSpPr>
            <p:spPr bwMode="auto">
              <a:xfrm>
                <a:off x="2256" y="2256"/>
                <a:ext cx="624" cy="684"/>
              </a:xfrm>
              <a:custGeom>
                <a:avLst/>
                <a:gdLst>
                  <a:gd name="T0" fmla="*/ 0 w 624"/>
                  <a:gd name="T1" fmla="*/ 684 h 684"/>
                  <a:gd name="T2" fmla="*/ 12 w 624"/>
                  <a:gd name="T3" fmla="*/ 396 h 684"/>
                  <a:gd name="T4" fmla="*/ 144 w 624"/>
                  <a:gd name="T5" fmla="*/ 528 h 684"/>
                  <a:gd name="T6" fmla="*/ 144 w 624"/>
                  <a:gd name="T7" fmla="*/ 240 h 684"/>
                  <a:gd name="T8" fmla="*/ 288 w 624"/>
                  <a:gd name="T9" fmla="*/ 384 h 684"/>
                  <a:gd name="T10" fmla="*/ 288 w 624"/>
                  <a:gd name="T11" fmla="*/ 144 h 684"/>
                  <a:gd name="T12" fmla="*/ 480 w 624"/>
                  <a:gd name="T13" fmla="*/ 240 h 684"/>
                  <a:gd name="T14" fmla="*/ 432 w 624"/>
                  <a:gd name="T15" fmla="*/ 0 h 684"/>
                  <a:gd name="T16" fmla="*/ 624 w 624"/>
                  <a:gd name="T17" fmla="*/ 96 h 6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684"/>
                  <a:gd name="T29" fmla="*/ 624 w 624"/>
                  <a:gd name="T30" fmla="*/ 684 h 6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684">
                    <a:moveTo>
                      <a:pt x="0" y="684"/>
                    </a:moveTo>
                    <a:cubicBezTo>
                      <a:pt x="15" y="476"/>
                      <a:pt x="12" y="572"/>
                      <a:pt x="12" y="396"/>
                    </a:cubicBezTo>
                    <a:lnTo>
                      <a:pt x="144" y="528"/>
                    </a:lnTo>
                    <a:lnTo>
                      <a:pt x="144" y="240"/>
                    </a:lnTo>
                    <a:lnTo>
                      <a:pt x="288" y="384"/>
                    </a:lnTo>
                    <a:lnTo>
                      <a:pt x="288" y="144"/>
                    </a:lnTo>
                    <a:lnTo>
                      <a:pt x="480" y="240"/>
                    </a:lnTo>
                    <a:lnTo>
                      <a:pt x="432" y="0"/>
                    </a:lnTo>
                    <a:lnTo>
                      <a:pt x="624" y="96"/>
                    </a:lnTo>
                  </a:path>
                </a:pathLst>
              </a:custGeom>
              <a:noFill/>
              <a:ln w="5715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86" name="Group 21"/>
            <p:cNvGrpSpPr>
              <a:grpSpLocks/>
            </p:cNvGrpSpPr>
            <p:nvPr/>
          </p:nvGrpSpPr>
          <p:grpSpPr bwMode="auto">
            <a:xfrm>
              <a:off x="3072" y="3264"/>
              <a:ext cx="1392" cy="1200"/>
              <a:chOff x="1728" y="2112"/>
              <a:chExt cx="1392" cy="1200"/>
            </a:xfrm>
          </p:grpSpPr>
          <p:sp>
            <p:nvSpPr>
              <p:cNvPr id="24587" name="Freeform 22"/>
              <p:cNvSpPr>
                <a:spLocks/>
              </p:cNvSpPr>
              <p:nvPr/>
            </p:nvSpPr>
            <p:spPr bwMode="auto">
              <a:xfrm>
                <a:off x="1728" y="2112"/>
                <a:ext cx="1392" cy="1200"/>
              </a:xfrm>
              <a:custGeom>
                <a:avLst/>
                <a:gdLst>
                  <a:gd name="T0" fmla="*/ 10 w 3169"/>
                  <a:gd name="T1" fmla="*/ 0 h 2185"/>
                  <a:gd name="T2" fmla="*/ 4 w 3169"/>
                  <a:gd name="T3" fmla="*/ 1 h 2185"/>
                  <a:gd name="T4" fmla="*/ 0 w 3169"/>
                  <a:gd name="T5" fmla="*/ 9 h 2185"/>
                  <a:gd name="T6" fmla="*/ 0 w 3169"/>
                  <a:gd name="T7" fmla="*/ 27 h 2185"/>
                  <a:gd name="T8" fmla="*/ 1 w 3169"/>
                  <a:gd name="T9" fmla="*/ 43 h 2185"/>
                  <a:gd name="T10" fmla="*/ 6 w 3169"/>
                  <a:gd name="T11" fmla="*/ 55 h 2185"/>
                  <a:gd name="T12" fmla="*/ 12 w 3169"/>
                  <a:gd name="T13" fmla="*/ 59 h 2185"/>
                  <a:gd name="T14" fmla="*/ 19 w 3169"/>
                  <a:gd name="T15" fmla="*/ 59 h 2185"/>
                  <a:gd name="T16" fmla="*/ 23 w 3169"/>
                  <a:gd name="T17" fmla="*/ 35 h 2185"/>
                  <a:gd name="T18" fmla="*/ 20 w 3169"/>
                  <a:gd name="T19" fmla="*/ 8 h 2185"/>
                  <a:gd name="T20" fmla="*/ 15 w 3169"/>
                  <a:gd name="T21" fmla="*/ 1 h 2185"/>
                  <a:gd name="T22" fmla="*/ 11 w 3169"/>
                  <a:gd name="T23" fmla="*/ 3 h 2185"/>
                  <a:gd name="T24" fmla="*/ 6 w 3169"/>
                  <a:gd name="T25" fmla="*/ 3 h 2185"/>
                  <a:gd name="T26" fmla="*/ 2 w 3169"/>
                  <a:gd name="T27" fmla="*/ 7 h 2185"/>
                  <a:gd name="T28" fmla="*/ 7 w 3169"/>
                  <a:gd name="T29" fmla="*/ 13 h 2185"/>
                  <a:gd name="T30" fmla="*/ 4 w 3169"/>
                  <a:gd name="T31" fmla="*/ 9 h 2185"/>
                  <a:gd name="T32" fmla="*/ 1 w 3169"/>
                  <a:gd name="T33" fmla="*/ 18 h 2185"/>
                  <a:gd name="T34" fmla="*/ 7 w 3169"/>
                  <a:gd name="T35" fmla="*/ 23 h 2185"/>
                  <a:gd name="T36" fmla="*/ 4 w 3169"/>
                  <a:gd name="T37" fmla="*/ 18 h 2185"/>
                  <a:gd name="T38" fmla="*/ 1 w 3169"/>
                  <a:gd name="T39" fmla="*/ 24 h 2185"/>
                  <a:gd name="T40" fmla="*/ 6 w 3169"/>
                  <a:gd name="T41" fmla="*/ 33 h 2185"/>
                  <a:gd name="T42" fmla="*/ 4 w 3169"/>
                  <a:gd name="T43" fmla="*/ 28 h 2185"/>
                  <a:gd name="T44" fmla="*/ 0 w 3169"/>
                  <a:gd name="T45" fmla="*/ 34 h 2185"/>
                  <a:gd name="T46" fmla="*/ 6 w 3169"/>
                  <a:gd name="T47" fmla="*/ 41 h 2185"/>
                  <a:gd name="T48" fmla="*/ 4 w 3169"/>
                  <a:gd name="T49" fmla="*/ 37 h 2185"/>
                  <a:gd name="T50" fmla="*/ 2 w 3169"/>
                  <a:gd name="T51" fmla="*/ 45 h 2185"/>
                  <a:gd name="T52" fmla="*/ 6 w 3169"/>
                  <a:gd name="T53" fmla="*/ 49 h 2185"/>
                  <a:gd name="T54" fmla="*/ 8 w 3169"/>
                  <a:gd name="T55" fmla="*/ 37 h 2185"/>
                  <a:gd name="T56" fmla="*/ 10 w 3169"/>
                  <a:gd name="T57" fmla="*/ 33 h 2185"/>
                  <a:gd name="T58" fmla="*/ 11 w 3169"/>
                  <a:gd name="T59" fmla="*/ 23 h 2185"/>
                  <a:gd name="T60" fmla="*/ 13 w 3169"/>
                  <a:gd name="T61" fmla="*/ 19 h 2185"/>
                  <a:gd name="T62" fmla="*/ 16 w 3169"/>
                  <a:gd name="T63" fmla="*/ 20 h 2185"/>
                  <a:gd name="T64" fmla="*/ 16 w 3169"/>
                  <a:gd name="T65" fmla="*/ 8 h 2185"/>
                  <a:gd name="T66" fmla="*/ 20 w 3169"/>
                  <a:gd name="T67" fmla="*/ 23 h 2185"/>
                  <a:gd name="T68" fmla="*/ 18 w 3169"/>
                  <a:gd name="T69" fmla="*/ 27 h 2185"/>
                  <a:gd name="T70" fmla="*/ 16 w 3169"/>
                  <a:gd name="T71" fmla="*/ 38 h 2185"/>
                  <a:gd name="T72" fmla="*/ 14 w 3169"/>
                  <a:gd name="T73" fmla="*/ 33 h 2185"/>
                  <a:gd name="T74" fmla="*/ 14 w 3169"/>
                  <a:gd name="T75" fmla="*/ 41 h 2185"/>
                  <a:gd name="T76" fmla="*/ 11 w 3169"/>
                  <a:gd name="T77" fmla="*/ 41 h 2185"/>
                  <a:gd name="T78" fmla="*/ 12 w 3169"/>
                  <a:gd name="T79" fmla="*/ 44 h 2185"/>
                  <a:gd name="T80" fmla="*/ 8 w 3169"/>
                  <a:gd name="T81" fmla="*/ 46 h 2185"/>
                  <a:gd name="T82" fmla="*/ 10 w 3169"/>
                  <a:gd name="T83" fmla="*/ 54 h 2185"/>
                  <a:gd name="T84" fmla="*/ 14 w 3169"/>
                  <a:gd name="T85" fmla="*/ 50 h 2185"/>
                  <a:gd name="T86" fmla="*/ 17 w 3169"/>
                  <a:gd name="T87" fmla="*/ 52 h 2185"/>
                  <a:gd name="T88" fmla="*/ 21 w 3169"/>
                  <a:gd name="T89" fmla="*/ 46 h 2185"/>
                  <a:gd name="T90" fmla="*/ 16 w 3169"/>
                  <a:gd name="T91" fmla="*/ 44 h 2185"/>
                  <a:gd name="T92" fmla="*/ 20 w 3169"/>
                  <a:gd name="T93" fmla="*/ 42 h 2185"/>
                  <a:gd name="T94" fmla="*/ 16 w 3169"/>
                  <a:gd name="T95" fmla="*/ 32 h 2185"/>
                  <a:gd name="T96" fmla="*/ 14 w 3169"/>
                  <a:gd name="T97" fmla="*/ 41 h 2185"/>
                  <a:gd name="T98" fmla="*/ 18 w 3169"/>
                  <a:gd name="T99" fmla="*/ 31 h 2185"/>
                  <a:gd name="T100" fmla="*/ 10 w 3169"/>
                  <a:gd name="T101" fmla="*/ 30 h 2185"/>
                  <a:gd name="T102" fmla="*/ 13 w 3169"/>
                  <a:gd name="T103" fmla="*/ 27 h 2185"/>
                  <a:gd name="T104" fmla="*/ 10 w 3169"/>
                  <a:gd name="T105" fmla="*/ 17 h 2185"/>
                  <a:gd name="T106" fmla="*/ 8 w 3169"/>
                  <a:gd name="T107" fmla="*/ 23 h 2185"/>
                  <a:gd name="T108" fmla="*/ 14 w 3169"/>
                  <a:gd name="T109" fmla="*/ 17 h 2185"/>
                  <a:gd name="T110" fmla="*/ 8 w 3169"/>
                  <a:gd name="T111" fmla="*/ 8 h 2185"/>
                  <a:gd name="T112" fmla="*/ 8 w 3169"/>
                  <a:gd name="T113" fmla="*/ 14 h 2185"/>
                  <a:gd name="T114" fmla="*/ 10 w 3169"/>
                  <a:gd name="T115" fmla="*/ 6 h 21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69"/>
                  <a:gd name="T175" fmla="*/ 0 h 2185"/>
                  <a:gd name="T176" fmla="*/ 3169 w 3169"/>
                  <a:gd name="T177" fmla="*/ 2185 h 218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69" h="2185">
                    <a:moveTo>
                      <a:pt x="1908" y="0"/>
                    </a:moveTo>
                    <a:lnTo>
                      <a:pt x="1872" y="24"/>
                    </a:lnTo>
                    <a:lnTo>
                      <a:pt x="1824" y="24"/>
                    </a:lnTo>
                    <a:lnTo>
                      <a:pt x="1752" y="12"/>
                    </a:lnTo>
                    <a:lnTo>
                      <a:pt x="1680" y="12"/>
                    </a:lnTo>
                    <a:lnTo>
                      <a:pt x="1644" y="12"/>
                    </a:lnTo>
                    <a:lnTo>
                      <a:pt x="1608" y="0"/>
                    </a:lnTo>
                    <a:lnTo>
                      <a:pt x="1572" y="0"/>
                    </a:lnTo>
                    <a:lnTo>
                      <a:pt x="1536" y="0"/>
                    </a:lnTo>
                    <a:lnTo>
                      <a:pt x="1500" y="0"/>
                    </a:lnTo>
                    <a:lnTo>
                      <a:pt x="1404" y="0"/>
                    </a:lnTo>
                    <a:lnTo>
                      <a:pt x="1332" y="0"/>
                    </a:lnTo>
                    <a:lnTo>
                      <a:pt x="1260" y="0"/>
                    </a:lnTo>
                    <a:lnTo>
                      <a:pt x="1188" y="12"/>
                    </a:lnTo>
                    <a:lnTo>
                      <a:pt x="1116" y="12"/>
                    </a:lnTo>
                    <a:lnTo>
                      <a:pt x="1044" y="12"/>
                    </a:lnTo>
                    <a:lnTo>
                      <a:pt x="972" y="12"/>
                    </a:lnTo>
                    <a:lnTo>
                      <a:pt x="900" y="12"/>
                    </a:lnTo>
                    <a:lnTo>
                      <a:pt x="828" y="24"/>
                    </a:lnTo>
                    <a:lnTo>
                      <a:pt x="756" y="24"/>
                    </a:lnTo>
                    <a:lnTo>
                      <a:pt x="684" y="24"/>
                    </a:lnTo>
                    <a:lnTo>
                      <a:pt x="588" y="24"/>
                    </a:lnTo>
                    <a:lnTo>
                      <a:pt x="516" y="36"/>
                    </a:lnTo>
                    <a:lnTo>
                      <a:pt x="396" y="48"/>
                    </a:lnTo>
                    <a:lnTo>
                      <a:pt x="324" y="60"/>
                    </a:lnTo>
                    <a:lnTo>
                      <a:pt x="228" y="84"/>
                    </a:lnTo>
                    <a:lnTo>
                      <a:pt x="180" y="96"/>
                    </a:lnTo>
                    <a:lnTo>
                      <a:pt x="132" y="132"/>
                    </a:lnTo>
                    <a:lnTo>
                      <a:pt x="84" y="180"/>
                    </a:lnTo>
                    <a:lnTo>
                      <a:pt x="48" y="216"/>
                    </a:lnTo>
                    <a:lnTo>
                      <a:pt x="36" y="252"/>
                    </a:lnTo>
                    <a:lnTo>
                      <a:pt x="24" y="288"/>
                    </a:lnTo>
                    <a:lnTo>
                      <a:pt x="12" y="336"/>
                    </a:lnTo>
                    <a:lnTo>
                      <a:pt x="0" y="408"/>
                    </a:lnTo>
                    <a:lnTo>
                      <a:pt x="0" y="456"/>
                    </a:lnTo>
                    <a:lnTo>
                      <a:pt x="0" y="492"/>
                    </a:lnTo>
                    <a:lnTo>
                      <a:pt x="0" y="528"/>
                    </a:lnTo>
                    <a:lnTo>
                      <a:pt x="0" y="564"/>
                    </a:lnTo>
                    <a:lnTo>
                      <a:pt x="0" y="636"/>
                    </a:lnTo>
                    <a:lnTo>
                      <a:pt x="0" y="708"/>
                    </a:lnTo>
                    <a:lnTo>
                      <a:pt x="0" y="804"/>
                    </a:lnTo>
                    <a:lnTo>
                      <a:pt x="0" y="876"/>
                    </a:lnTo>
                    <a:lnTo>
                      <a:pt x="0" y="948"/>
                    </a:lnTo>
                    <a:lnTo>
                      <a:pt x="0" y="984"/>
                    </a:lnTo>
                    <a:lnTo>
                      <a:pt x="0" y="1032"/>
                    </a:lnTo>
                    <a:lnTo>
                      <a:pt x="0" y="1080"/>
                    </a:lnTo>
                    <a:lnTo>
                      <a:pt x="0" y="1128"/>
                    </a:lnTo>
                    <a:lnTo>
                      <a:pt x="0" y="1224"/>
                    </a:lnTo>
                    <a:lnTo>
                      <a:pt x="0" y="1320"/>
                    </a:lnTo>
                    <a:lnTo>
                      <a:pt x="12" y="1356"/>
                    </a:lnTo>
                    <a:lnTo>
                      <a:pt x="24" y="1404"/>
                    </a:lnTo>
                    <a:lnTo>
                      <a:pt x="48" y="1452"/>
                    </a:lnTo>
                    <a:lnTo>
                      <a:pt x="60" y="1488"/>
                    </a:lnTo>
                    <a:lnTo>
                      <a:pt x="96" y="1512"/>
                    </a:lnTo>
                    <a:lnTo>
                      <a:pt x="108" y="1584"/>
                    </a:lnTo>
                    <a:lnTo>
                      <a:pt x="132" y="1656"/>
                    </a:lnTo>
                    <a:lnTo>
                      <a:pt x="204" y="1752"/>
                    </a:lnTo>
                    <a:lnTo>
                      <a:pt x="240" y="1800"/>
                    </a:lnTo>
                    <a:lnTo>
                      <a:pt x="276" y="1848"/>
                    </a:lnTo>
                    <a:lnTo>
                      <a:pt x="312" y="1872"/>
                    </a:lnTo>
                    <a:lnTo>
                      <a:pt x="360" y="1920"/>
                    </a:lnTo>
                    <a:lnTo>
                      <a:pt x="432" y="1944"/>
                    </a:lnTo>
                    <a:lnTo>
                      <a:pt x="504" y="1956"/>
                    </a:lnTo>
                    <a:lnTo>
                      <a:pt x="624" y="1992"/>
                    </a:lnTo>
                    <a:lnTo>
                      <a:pt x="696" y="2016"/>
                    </a:lnTo>
                    <a:lnTo>
                      <a:pt x="768" y="2016"/>
                    </a:lnTo>
                    <a:lnTo>
                      <a:pt x="864" y="2028"/>
                    </a:lnTo>
                    <a:lnTo>
                      <a:pt x="936" y="2028"/>
                    </a:lnTo>
                    <a:lnTo>
                      <a:pt x="1008" y="2028"/>
                    </a:lnTo>
                    <a:lnTo>
                      <a:pt x="1104" y="2040"/>
                    </a:lnTo>
                    <a:lnTo>
                      <a:pt x="1176" y="2040"/>
                    </a:lnTo>
                    <a:lnTo>
                      <a:pt x="1248" y="2040"/>
                    </a:lnTo>
                    <a:lnTo>
                      <a:pt x="1368" y="2064"/>
                    </a:lnTo>
                    <a:lnTo>
                      <a:pt x="1464" y="2076"/>
                    </a:lnTo>
                    <a:lnTo>
                      <a:pt x="1560" y="2088"/>
                    </a:lnTo>
                    <a:lnTo>
                      <a:pt x="1656" y="2112"/>
                    </a:lnTo>
                    <a:lnTo>
                      <a:pt x="1728" y="2136"/>
                    </a:lnTo>
                    <a:lnTo>
                      <a:pt x="1800" y="2148"/>
                    </a:lnTo>
                    <a:lnTo>
                      <a:pt x="1848" y="2160"/>
                    </a:lnTo>
                    <a:lnTo>
                      <a:pt x="1920" y="2172"/>
                    </a:lnTo>
                    <a:lnTo>
                      <a:pt x="1992" y="2172"/>
                    </a:lnTo>
                    <a:lnTo>
                      <a:pt x="2088" y="2184"/>
                    </a:lnTo>
                    <a:lnTo>
                      <a:pt x="2184" y="2184"/>
                    </a:lnTo>
                    <a:lnTo>
                      <a:pt x="2328" y="2184"/>
                    </a:lnTo>
                    <a:lnTo>
                      <a:pt x="2472" y="2172"/>
                    </a:lnTo>
                    <a:lnTo>
                      <a:pt x="2592" y="2160"/>
                    </a:lnTo>
                    <a:lnTo>
                      <a:pt x="2688" y="2148"/>
                    </a:lnTo>
                    <a:lnTo>
                      <a:pt x="2724" y="2136"/>
                    </a:lnTo>
                    <a:lnTo>
                      <a:pt x="2820" y="2112"/>
                    </a:lnTo>
                    <a:lnTo>
                      <a:pt x="2916" y="2040"/>
                    </a:lnTo>
                    <a:lnTo>
                      <a:pt x="2988" y="2016"/>
                    </a:lnTo>
                    <a:lnTo>
                      <a:pt x="3060" y="1944"/>
                    </a:lnTo>
                    <a:lnTo>
                      <a:pt x="3132" y="1848"/>
                    </a:lnTo>
                    <a:lnTo>
                      <a:pt x="3144" y="1728"/>
                    </a:lnTo>
                    <a:lnTo>
                      <a:pt x="3156" y="1656"/>
                    </a:lnTo>
                    <a:lnTo>
                      <a:pt x="3168" y="1560"/>
                    </a:lnTo>
                    <a:lnTo>
                      <a:pt x="3168" y="1464"/>
                    </a:lnTo>
                    <a:lnTo>
                      <a:pt x="3168" y="1392"/>
                    </a:lnTo>
                    <a:lnTo>
                      <a:pt x="3168" y="1272"/>
                    </a:lnTo>
                    <a:lnTo>
                      <a:pt x="3156" y="1176"/>
                    </a:lnTo>
                    <a:lnTo>
                      <a:pt x="3156" y="1080"/>
                    </a:lnTo>
                    <a:lnTo>
                      <a:pt x="3144" y="984"/>
                    </a:lnTo>
                    <a:lnTo>
                      <a:pt x="3120" y="864"/>
                    </a:lnTo>
                    <a:lnTo>
                      <a:pt x="3096" y="768"/>
                    </a:lnTo>
                    <a:lnTo>
                      <a:pt x="3072" y="696"/>
                    </a:lnTo>
                    <a:lnTo>
                      <a:pt x="3048" y="624"/>
                    </a:lnTo>
                    <a:lnTo>
                      <a:pt x="2976" y="528"/>
                    </a:lnTo>
                    <a:lnTo>
                      <a:pt x="2904" y="456"/>
                    </a:lnTo>
                    <a:lnTo>
                      <a:pt x="2832" y="384"/>
                    </a:lnTo>
                    <a:lnTo>
                      <a:pt x="2808" y="288"/>
                    </a:lnTo>
                    <a:lnTo>
                      <a:pt x="2760" y="240"/>
                    </a:lnTo>
                    <a:lnTo>
                      <a:pt x="2664" y="204"/>
                    </a:lnTo>
                    <a:lnTo>
                      <a:pt x="2628" y="168"/>
                    </a:lnTo>
                    <a:lnTo>
                      <a:pt x="2580" y="144"/>
                    </a:lnTo>
                    <a:lnTo>
                      <a:pt x="2484" y="108"/>
                    </a:lnTo>
                    <a:lnTo>
                      <a:pt x="2412" y="96"/>
                    </a:lnTo>
                    <a:lnTo>
                      <a:pt x="2292" y="60"/>
                    </a:lnTo>
                    <a:lnTo>
                      <a:pt x="2196" y="48"/>
                    </a:lnTo>
                    <a:lnTo>
                      <a:pt x="2148" y="36"/>
                    </a:lnTo>
                    <a:lnTo>
                      <a:pt x="2112" y="24"/>
                    </a:lnTo>
                    <a:lnTo>
                      <a:pt x="2076" y="24"/>
                    </a:lnTo>
                    <a:lnTo>
                      <a:pt x="2040" y="12"/>
                    </a:lnTo>
                    <a:lnTo>
                      <a:pt x="2004" y="12"/>
                    </a:lnTo>
                    <a:lnTo>
                      <a:pt x="1968" y="12"/>
                    </a:lnTo>
                    <a:lnTo>
                      <a:pt x="1932" y="12"/>
                    </a:lnTo>
                    <a:lnTo>
                      <a:pt x="1896" y="12"/>
                    </a:lnTo>
                    <a:lnTo>
                      <a:pt x="1860" y="36"/>
                    </a:lnTo>
                    <a:lnTo>
                      <a:pt x="1788" y="48"/>
                    </a:lnTo>
                    <a:lnTo>
                      <a:pt x="1716" y="72"/>
                    </a:lnTo>
                    <a:lnTo>
                      <a:pt x="1680" y="84"/>
                    </a:lnTo>
                    <a:lnTo>
                      <a:pt x="1644" y="108"/>
                    </a:lnTo>
                    <a:lnTo>
                      <a:pt x="1608" y="120"/>
                    </a:lnTo>
                    <a:lnTo>
                      <a:pt x="1560" y="132"/>
                    </a:lnTo>
                    <a:lnTo>
                      <a:pt x="1524" y="132"/>
                    </a:lnTo>
                    <a:lnTo>
                      <a:pt x="1488" y="132"/>
                    </a:lnTo>
                    <a:lnTo>
                      <a:pt x="1452" y="120"/>
                    </a:lnTo>
                    <a:lnTo>
                      <a:pt x="1356" y="108"/>
                    </a:lnTo>
                    <a:lnTo>
                      <a:pt x="1308" y="108"/>
                    </a:lnTo>
                    <a:lnTo>
                      <a:pt x="1188" y="96"/>
                    </a:lnTo>
                    <a:lnTo>
                      <a:pt x="1092" y="96"/>
                    </a:lnTo>
                    <a:lnTo>
                      <a:pt x="1020" y="96"/>
                    </a:lnTo>
                    <a:lnTo>
                      <a:pt x="924" y="96"/>
                    </a:lnTo>
                    <a:lnTo>
                      <a:pt x="852" y="96"/>
                    </a:lnTo>
                    <a:lnTo>
                      <a:pt x="780" y="96"/>
                    </a:lnTo>
                    <a:lnTo>
                      <a:pt x="744" y="96"/>
                    </a:lnTo>
                    <a:lnTo>
                      <a:pt x="708" y="96"/>
                    </a:lnTo>
                    <a:lnTo>
                      <a:pt x="612" y="108"/>
                    </a:lnTo>
                    <a:lnTo>
                      <a:pt x="516" y="108"/>
                    </a:lnTo>
                    <a:lnTo>
                      <a:pt x="444" y="120"/>
                    </a:lnTo>
                    <a:lnTo>
                      <a:pt x="372" y="132"/>
                    </a:lnTo>
                    <a:lnTo>
                      <a:pt x="276" y="144"/>
                    </a:lnTo>
                    <a:lnTo>
                      <a:pt x="240" y="144"/>
                    </a:lnTo>
                    <a:lnTo>
                      <a:pt x="204" y="180"/>
                    </a:lnTo>
                    <a:lnTo>
                      <a:pt x="204" y="228"/>
                    </a:lnTo>
                    <a:lnTo>
                      <a:pt x="204" y="300"/>
                    </a:lnTo>
                    <a:lnTo>
                      <a:pt x="204" y="336"/>
                    </a:lnTo>
                    <a:lnTo>
                      <a:pt x="228" y="372"/>
                    </a:lnTo>
                    <a:lnTo>
                      <a:pt x="264" y="396"/>
                    </a:lnTo>
                    <a:lnTo>
                      <a:pt x="360" y="420"/>
                    </a:lnTo>
                    <a:lnTo>
                      <a:pt x="456" y="444"/>
                    </a:lnTo>
                    <a:lnTo>
                      <a:pt x="552" y="456"/>
                    </a:lnTo>
                    <a:lnTo>
                      <a:pt x="648" y="468"/>
                    </a:lnTo>
                    <a:lnTo>
                      <a:pt x="744" y="480"/>
                    </a:lnTo>
                    <a:lnTo>
                      <a:pt x="864" y="492"/>
                    </a:lnTo>
                    <a:lnTo>
                      <a:pt x="912" y="492"/>
                    </a:lnTo>
                    <a:lnTo>
                      <a:pt x="1008" y="468"/>
                    </a:lnTo>
                    <a:lnTo>
                      <a:pt x="1044" y="432"/>
                    </a:lnTo>
                    <a:lnTo>
                      <a:pt x="1044" y="396"/>
                    </a:lnTo>
                    <a:lnTo>
                      <a:pt x="1008" y="372"/>
                    </a:lnTo>
                    <a:lnTo>
                      <a:pt x="972" y="372"/>
                    </a:lnTo>
                    <a:lnTo>
                      <a:pt x="936" y="360"/>
                    </a:lnTo>
                    <a:lnTo>
                      <a:pt x="888" y="348"/>
                    </a:lnTo>
                    <a:lnTo>
                      <a:pt x="792" y="336"/>
                    </a:lnTo>
                    <a:lnTo>
                      <a:pt x="696" y="336"/>
                    </a:lnTo>
                    <a:lnTo>
                      <a:pt x="600" y="324"/>
                    </a:lnTo>
                    <a:lnTo>
                      <a:pt x="504" y="324"/>
                    </a:lnTo>
                    <a:lnTo>
                      <a:pt x="432" y="324"/>
                    </a:lnTo>
                    <a:lnTo>
                      <a:pt x="360" y="324"/>
                    </a:lnTo>
                    <a:lnTo>
                      <a:pt x="288" y="324"/>
                    </a:lnTo>
                    <a:lnTo>
                      <a:pt x="252" y="324"/>
                    </a:lnTo>
                    <a:lnTo>
                      <a:pt x="204" y="348"/>
                    </a:lnTo>
                    <a:lnTo>
                      <a:pt x="168" y="396"/>
                    </a:lnTo>
                    <a:lnTo>
                      <a:pt x="144" y="432"/>
                    </a:lnTo>
                    <a:lnTo>
                      <a:pt x="144" y="480"/>
                    </a:lnTo>
                    <a:lnTo>
                      <a:pt x="144" y="516"/>
                    </a:lnTo>
                    <a:lnTo>
                      <a:pt x="144" y="564"/>
                    </a:lnTo>
                    <a:lnTo>
                      <a:pt x="168" y="660"/>
                    </a:lnTo>
                    <a:lnTo>
                      <a:pt x="180" y="732"/>
                    </a:lnTo>
                    <a:lnTo>
                      <a:pt x="228" y="768"/>
                    </a:lnTo>
                    <a:lnTo>
                      <a:pt x="324" y="792"/>
                    </a:lnTo>
                    <a:lnTo>
                      <a:pt x="420" y="816"/>
                    </a:lnTo>
                    <a:lnTo>
                      <a:pt x="540" y="828"/>
                    </a:lnTo>
                    <a:lnTo>
                      <a:pt x="636" y="840"/>
                    </a:lnTo>
                    <a:lnTo>
                      <a:pt x="732" y="840"/>
                    </a:lnTo>
                    <a:lnTo>
                      <a:pt x="804" y="840"/>
                    </a:lnTo>
                    <a:lnTo>
                      <a:pt x="876" y="840"/>
                    </a:lnTo>
                    <a:lnTo>
                      <a:pt x="912" y="840"/>
                    </a:lnTo>
                    <a:lnTo>
                      <a:pt x="960" y="828"/>
                    </a:lnTo>
                    <a:lnTo>
                      <a:pt x="1032" y="816"/>
                    </a:lnTo>
                    <a:lnTo>
                      <a:pt x="1104" y="804"/>
                    </a:lnTo>
                    <a:lnTo>
                      <a:pt x="1140" y="780"/>
                    </a:lnTo>
                    <a:lnTo>
                      <a:pt x="1140" y="744"/>
                    </a:lnTo>
                    <a:lnTo>
                      <a:pt x="1092" y="720"/>
                    </a:lnTo>
                    <a:lnTo>
                      <a:pt x="1056" y="696"/>
                    </a:lnTo>
                    <a:lnTo>
                      <a:pt x="960" y="684"/>
                    </a:lnTo>
                    <a:lnTo>
                      <a:pt x="864" y="672"/>
                    </a:lnTo>
                    <a:lnTo>
                      <a:pt x="792" y="660"/>
                    </a:lnTo>
                    <a:lnTo>
                      <a:pt x="720" y="660"/>
                    </a:lnTo>
                    <a:lnTo>
                      <a:pt x="600" y="660"/>
                    </a:lnTo>
                    <a:lnTo>
                      <a:pt x="504" y="660"/>
                    </a:lnTo>
                    <a:lnTo>
                      <a:pt x="432" y="660"/>
                    </a:lnTo>
                    <a:lnTo>
                      <a:pt x="360" y="660"/>
                    </a:lnTo>
                    <a:lnTo>
                      <a:pt x="312" y="660"/>
                    </a:lnTo>
                    <a:lnTo>
                      <a:pt x="276" y="672"/>
                    </a:lnTo>
                    <a:lnTo>
                      <a:pt x="240" y="696"/>
                    </a:lnTo>
                    <a:lnTo>
                      <a:pt x="204" y="732"/>
                    </a:lnTo>
                    <a:lnTo>
                      <a:pt x="180" y="768"/>
                    </a:lnTo>
                    <a:lnTo>
                      <a:pt x="168" y="804"/>
                    </a:lnTo>
                    <a:lnTo>
                      <a:pt x="168" y="852"/>
                    </a:lnTo>
                    <a:lnTo>
                      <a:pt x="192" y="888"/>
                    </a:lnTo>
                    <a:lnTo>
                      <a:pt x="204" y="924"/>
                    </a:lnTo>
                    <a:lnTo>
                      <a:pt x="228" y="972"/>
                    </a:lnTo>
                    <a:lnTo>
                      <a:pt x="324" y="1068"/>
                    </a:lnTo>
                    <a:lnTo>
                      <a:pt x="420" y="1164"/>
                    </a:lnTo>
                    <a:lnTo>
                      <a:pt x="492" y="1188"/>
                    </a:lnTo>
                    <a:lnTo>
                      <a:pt x="564" y="1212"/>
                    </a:lnTo>
                    <a:lnTo>
                      <a:pt x="636" y="1224"/>
                    </a:lnTo>
                    <a:lnTo>
                      <a:pt x="684" y="1224"/>
                    </a:lnTo>
                    <a:lnTo>
                      <a:pt x="732" y="1224"/>
                    </a:lnTo>
                    <a:lnTo>
                      <a:pt x="768" y="1224"/>
                    </a:lnTo>
                    <a:lnTo>
                      <a:pt x="864" y="1212"/>
                    </a:lnTo>
                    <a:lnTo>
                      <a:pt x="912" y="1200"/>
                    </a:lnTo>
                    <a:lnTo>
                      <a:pt x="948" y="1176"/>
                    </a:lnTo>
                    <a:lnTo>
                      <a:pt x="996" y="1152"/>
                    </a:lnTo>
                    <a:lnTo>
                      <a:pt x="1008" y="1116"/>
                    </a:lnTo>
                    <a:lnTo>
                      <a:pt x="1032" y="1080"/>
                    </a:lnTo>
                    <a:lnTo>
                      <a:pt x="1020" y="1044"/>
                    </a:lnTo>
                    <a:lnTo>
                      <a:pt x="972" y="1020"/>
                    </a:lnTo>
                    <a:lnTo>
                      <a:pt x="876" y="1020"/>
                    </a:lnTo>
                    <a:lnTo>
                      <a:pt x="780" y="1020"/>
                    </a:lnTo>
                    <a:lnTo>
                      <a:pt x="684" y="1020"/>
                    </a:lnTo>
                    <a:lnTo>
                      <a:pt x="564" y="1020"/>
                    </a:lnTo>
                    <a:lnTo>
                      <a:pt x="444" y="1020"/>
                    </a:lnTo>
                    <a:lnTo>
                      <a:pt x="348" y="1020"/>
                    </a:lnTo>
                    <a:lnTo>
                      <a:pt x="276" y="1020"/>
                    </a:lnTo>
                    <a:lnTo>
                      <a:pt x="204" y="1020"/>
                    </a:lnTo>
                    <a:lnTo>
                      <a:pt x="156" y="1032"/>
                    </a:lnTo>
                    <a:lnTo>
                      <a:pt x="120" y="1056"/>
                    </a:lnTo>
                    <a:lnTo>
                      <a:pt x="84" y="1092"/>
                    </a:lnTo>
                    <a:lnTo>
                      <a:pt x="72" y="1128"/>
                    </a:lnTo>
                    <a:lnTo>
                      <a:pt x="60" y="1176"/>
                    </a:lnTo>
                    <a:lnTo>
                      <a:pt x="60" y="1212"/>
                    </a:lnTo>
                    <a:lnTo>
                      <a:pt x="84" y="1248"/>
                    </a:lnTo>
                    <a:lnTo>
                      <a:pt x="120" y="1284"/>
                    </a:lnTo>
                    <a:lnTo>
                      <a:pt x="156" y="1332"/>
                    </a:lnTo>
                    <a:lnTo>
                      <a:pt x="228" y="1356"/>
                    </a:lnTo>
                    <a:lnTo>
                      <a:pt x="324" y="1380"/>
                    </a:lnTo>
                    <a:lnTo>
                      <a:pt x="420" y="1452"/>
                    </a:lnTo>
                    <a:lnTo>
                      <a:pt x="468" y="1488"/>
                    </a:lnTo>
                    <a:lnTo>
                      <a:pt x="540" y="1500"/>
                    </a:lnTo>
                    <a:lnTo>
                      <a:pt x="636" y="1500"/>
                    </a:lnTo>
                    <a:lnTo>
                      <a:pt x="708" y="1500"/>
                    </a:lnTo>
                    <a:lnTo>
                      <a:pt x="780" y="1500"/>
                    </a:lnTo>
                    <a:lnTo>
                      <a:pt x="852" y="1500"/>
                    </a:lnTo>
                    <a:lnTo>
                      <a:pt x="924" y="1500"/>
                    </a:lnTo>
                    <a:lnTo>
                      <a:pt x="972" y="1500"/>
                    </a:lnTo>
                    <a:lnTo>
                      <a:pt x="1008" y="1476"/>
                    </a:lnTo>
                    <a:lnTo>
                      <a:pt x="1032" y="1428"/>
                    </a:lnTo>
                    <a:lnTo>
                      <a:pt x="1020" y="1380"/>
                    </a:lnTo>
                    <a:lnTo>
                      <a:pt x="984" y="1368"/>
                    </a:lnTo>
                    <a:lnTo>
                      <a:pt x="936" y="1368"/>
                    </a:lnTo>
                    <a:lnTo>
                      <a:pt x="840" y="1368"/>
                    </a:lnTo>
                    <a:lnTo>
                      <a:pt x="768" y="1368"/>
                    </a:lnTo>
                    <a:lnTo>
                      <a:pt x="672" y="1368"/>
                    </a:lnTo>
                    <a:lnTo>
                      <a:pt x="576" y="1368"/>
                    </a:lnTo>
                    <a:lnTo>
                      <a:pt x="504" y="1368"/>
                    </a:lnTo>
                    <a:lnTo>
                      <a:pt x="456" y="1380"/>
                    </a:lnTo>
                    <a:lnTo>
                      <a:pt x="408" y="1392"/>
                    </a:lnTo>
                    <a:lnTo>
                      <a:pt x="372" y="1404"/>
                    </a:lnTo>
                    <a:lnTo>
                      <a:pt x="336" y="1428"/>
                    </a:lnTo>
                    <a:lnTo>
                      <a:pt x="312" y="1464"/>
                    </a:lnTo>
                    <a:lnTo>
                      <a:pt x="276" y="1500"/>
                    </a:lnTo>
                    <a:lnTo>
                      <a:pt x="264" y="1536"/>
                    </a:lnTo>
                    <a:lnTo>
                      <a:pt x="252" y="1572"/>
                    </a:lnTo>
                    <a:lnTo>
                      <a:pt x="252" y="1608"/>
                    </a:lnTo>
                    <a:lnTo>
                      <a:pt x="252" y="1644"/>
                    </a:lnTo>
                    <a:lnTo>
                      <a:pt x="252" y="1680"/>
                    </a:lnTo>
                    <a:lnTo>
                      <a:pt x="264" y="1716"/>
                    </a:lnTo>
                    <a:lnTo>
                      <a:pt x="300" y="1740"/>
                    </a:lnTo>
                    <a:lnTo>
                      <a:pt x="396" y="1776"/>
                    </a:lnTo>
                    <a:lnTo>
                      <a:pt x="468" y="1788"/>
                    </a:lnTo>
                    <a:lnTo>
                      <a:pt x="540" y="1800"/>
                    </a:lnTo>
                    <a:lnTo>
                      <a:pt x="636" y="1812"/>
                    </a:lnTo>
                    <a:lnTo>
                      <a:pt x="684" y="1812"/>
                    </a:lnTo>
                    <a:lnTo>
                      <a:pt x="720" y="1812"/>
                    </a:lnTo>
                    <a:lnTo>
                      <a:pt x="768" y="1800"/>
                    </a:lnTo>
                    <a:lnTo>
                      <a:pt x="804" y="1788"/>
                    </a:lnTo>
                    <a:lnTo>
                      <a:pt x="888" y="1788"/>
                    </a:lnTo>
                    <a:lnTo>
                      <a:pt x="924" y="1788"/>
                    </a:lnTo>
                    <a:lnTo>
                      <a:pt x="1008" y="1776"/>
                    </a:lnTo>
                    <a:lnTo>
                      <a:pt x="1044" y="1776"/>
                    </a:lnTo>
                    <a:lnTo>
                      <a:pt x="1092" y="1740"/>
                    </a:lnTo>
                    <a:lnTo>
                      <a:pt x="1128" y="1692"/>
                    </a:lnTo>
                    <a:lnTo>
                      <a:pt x="1152" y="1656"/>
                    </a:lnTo>
                    <a:lnTo>
                      <a:pt x="1164" y="1584"/>
                    </a:lnTo>
                    <a:lnTo>
                      <a:pt x="1188" y="1536"/>
                    </a:lnTo>
                    <a:lnTo>
                      <a:pt x="1188" y="1464"/>
                    </a:lnTo>
                    <a:lnTo>
                      <a:pt x="1188" y="1368"/>
                    </a:lnTo>
                    <a:lnTo>
                      <a:pt x="1188" y="1320"/>
                    </a:lnTo>
                    <a:lnTo>
                      <a:pt x="1188" y="1224"/>
                    </a:lnTo>
                    <a:lnTo>
                      <a:pt x="1188" y="1128"/>
                    </a:lnTo>
                    <a:lnTo>
                      <a:pt x="1188" y="1056"/>
                    </a:lnTo>
                    <a:lnTo>
                      <a:pt x="1188" y="984"/>
                    </a:lnTo>
                    <a:lnTo>
                      <a:pt x="1200" y="1032"/>
                    </a:lnTo>
                    <a:lnTo>
                      <a:pt x="1212" y="1068"/>
                    </a:lnTo>
                    <a:lnTo>
                      <a:pt x="1248" y="1092"/>
                    </a:lnTo>
                    <a:lnTo>
                      <a:pt x="1296" y="1140"/>
                    </a:lnTo>
                    <a:lnTo>
                      <a:pt x="1332" y="1176"/>
                    </a:lnTo>
                    <a:lnTo>
                      <a:pt x="1368" y="1200"/>
                    </a:lnTo>
                    <a:lnTo>
                      <a:pt x="1452" y="1296"/>
                    </a:lnTo>
                    <a:lnTo>
                      <a:pt x="1524" y="1320"/>
                    </a:lnTo>
                    <a:lnTo>
                      <a:pt x="1536" y="1224"/>
                    </a:lnTo>
                    <a:lnTo>
                      <a:pt x="1548" y="1104"/>
                    </a:lnTo>
                    <a:lnTo>
                      <a:pt x="1548" y="984"/>
                    </a:lnTo>
                    <a:lnTo>
                      <a:pt x="1548" y="888"/>
                    </a:lnTo>
                    <a:lnTo>
                      <a:pt x="1548" y="816"/>
                    </a:lnTo>
                    <a:lnTo>
                      <a:pt x="1524" y="780"/>
                    </a:lnTo>
                    <a:lnTo>
                      <a:pt x="1512" y="744"/>
                    </a:lnTo>
                    <a:lnTo>
                      <a:pt x="1548" y="792"/>
                    </a:lnTo>
                    <a:lnTo>
                      <a:pt x="1584" y="816"/>
                    </a:lnTo>
                    <a:lnTo>
                      <a:pt x="1632" y="852"/>
                    </a:lnTo>
                    <a:lnTo>
                      <a:pt x="1680" y="900"/>
                    </a:lnTo>
                    <a:lnTo>
                      <a:pt x="1752" y="924"/>
                    </a:lnTo>
                    <a:lnTo>
                      <a:pt x="1788" y="960"/>
                    </a:lnTo>
                    <a:lnTo>
                      <a:pt x="1836" y="984"/>
                    </a:lnTo>
                    <a:lnTo>
                      <a:pt x="1872" y="1008"/>
                    </a:lnTo>
                    <a:lnTo>
                      <a:pt x="1908" y="1032"/>
                    </a:lnTo>
                    <a:lnTo>
                      <a:pt x="1896" y="912"/>
                    </a:lnTo>
                    <a:lnTo>
                      <a:pt x="1884" y="816"/>
                    </a:lnTo>
                    <a:lnTo>
                      <a:pt x="1884" y="720"/>
                    </a:lnTo>
                    <a:lnTo>
                      <a:pt x="1860" y="684"/>
                    </a:lnTo>
                    <a:lnTo>
                      <a:pt x="1860" y="648"/>
                    </a:lnTo>
                    <a:lnTo>
                      <a:pt x="1848" y="552"/>
                    </a:lnTo>
                    <a:lnTo>
                      <a:pt x="1836" y="516"/>
                    </a:lnTo>
                    <a:lnTo>
                      <a:pt x="1872" y="540"/>
                    </a:lnTo>
                    <a:lnTo>
                      <a:pt x="1908" y="564"/>
                    </a:lnTo>
                    <a:lnTo>
                      <a:pt x="2004" y="612"/>
                    </a:lnTo>
                    <a:lnTo>
                      <a:pt x="2076" y="636"/>
                    </a:lnTo>
                    <a:lnTo>
                      <a:pt x="2172" y="660"/>
                    </a:lnTo>
                    <a:lnTo>
                      <a:pt x="2208" y="684"/>
                    </a:lnTo>
                    <a:lnTo>
                      <a:pt x="2244" y="708"/>
                    </a:lnTo>
                    <a:lnTo>
                      <a:pt x="2280" y="732"/>
                    </a:lnTo>
                    <a:lnTo>
                      <a:pt x="2316" y="756"/>
                    </a:lnTo>
                    <a:lnTo>
                      <a:pt x="2328" y="720"/>
                    </a:lnTo>
                    <a:lnTo>
                      <a:pt x="2304" y="624"/>
                    </a:lnTo>
                    <a:lnTo>
                      <a:pt x="2292" y="552"/>
                    </a:lnTo>
                    <a:lnTo>
                      <a:pt x="2268" y="504"/>
                    </a:lnTo>
                    <a:lnTo>
                      <a:pt x="2256" y="468"/>
                    </a:lnTo>
                    <a:lnTo>
                      <a:pt x="2232" y="420"/>
                    </a:lnTo>
                    <a:lnTo>
                      <a:pt x="2220" y="372"/>
                    </a:lnTo>
                    <a:lnTo>
                      <a:pt x="2196" y="324"/>
                    </a:lnTo>
                    <a:lnTo>
                      <a:pt x="2184" y="288"/>
                    </a:lnTo>
                    <a:lnTo>
                      <a:pt x="2220" y="300"/>
                    </a:lnTo>
                    <a:lnTo>
                      <a:pt x="2292" y="312"/>
                    </a:lnTo>
                    <a:lnTo>
                      <a:pt x="2364" y="324"/>
                    </a:lnTo>
                    <a:lnTo>
                      <a:pt x="2460" y="360"/>
                    </a:lnTo>
                    <a:lnTo>
                      <a:pt x="2508" y="372"/>
                    </a:lnTo>
                    <a:lnTo>
                      <a:pt x="2604" y="408"/>
                    </a:lnTo>
                    <a:lnTo>
                      <a:pt x="2676" y="432"/>
                    </a:lnTo>
                    <a:lnTo>
                      <a:pt x="2712" y="456"/>
                    </a:lnTo>
                    <a:lnTo>
                      <a:pt x="2748" y="576"/>
                    </a:lnTo>
                    <a:lnTo>
                      <a:pt x="2772" y="648"/>
                    </a:lnTo>
                    <a:lnTo>
                      <a:pt x="2784" y="720"/>
                    </a:lnTo>
                    <a:lnTo>
                      <a:pt x="2796" y="816"/>
                    </a:lnTo>
                    <a:lnTo>
                      <a:pt x="2796" y="912"/>
                    </a:lnTo>
                    <a:lnTo>
                      <a:pt x="2796" y="1008"/>
                    </a:lnTo>
                    <a:lnTo>
                      <a:pt x="2772" y="1056"/>
                    </a:lnTo>
                    <a:lnTo>
                      <a:pt x="2760" y="1128"/>
                    </a:lnTo>
                    <a:lnTo>
                      <a:pt x="2748" y="1200"/>
                    </a:lnTo>
                    <a:lnTo>
                      <a:pt x="2712" y="1248"/>
                    </a:lnTo>
                    <a:lnTo>
                      <a:pt x="2688" y="1296"/>
                    </a:lnTo>
                    <a:lnTo>
                      <a:pt x="2652" y="1176"/>
                    </a:lnTo>
                    <a:lnTo>
                      <a:pt x="2580" y="1104"/>
                    </a:lnTo>
                    <a:lnTo>
                      <a:pt x="2568" y="1032"/>
                    </a:lnTo>
                    <a:lnTo>
                      <a:pt x="2520" y="984"/>
                    </a:lnTo>
                    <a:lnTo>
                      <a:pt x="2484" y="960"/>
                    </a:lnTo>
                    <a:lnTo>
                      <a:pt x="2448" y="960"/>
                    </a:lnTo>
                    <a:lnTo>
                      <a:pt x="2400" y="960"/>
                    </a:lnTo>
                    <a:lnTo>
                      <a:pt x="2352" y="984"/>
                    </a:lnTo>
                    <a:lnTo>
                      <a:pt x="2256" y="1032"/>
                    </a:lnTo>
                    <a:lnTo>
                      <a:pt x="2244" y="1104"/>
                    </a:lnTo>
                    <a:lnTo>
                      <a:pt x="2208" y="1200"/>
                    </a:lnTo>
                    <a:lnTo>
                      <a:pt x="2196" y="1272"/>
                    </a:lnTo>
                    <a:lnTo>
                      <a:pt x="2172" y="1308"/>
                    </a:lnTo>
                    <a:lnTo>
                      <a:pt x="2172" y="1344"/>
                    </a:lnTo>
                    <a:lnTo>
                      <a:pt x="2220" y="1392"/>
                    </a:lnTo>
                    <a:lnTo>
                      <a:pt x="2256" y="1416"/>
                    </a:lnTo>
                    <a:lnTo>
                      <a:pt x="2292" y="1392"/>
                    </a:lnTo>
                    <a:lnTo>
                      <a:pt x="2328" y="1296"/>
                    </a:lnTo>
                    <a:lnTo>
                      <a:pt x="2328" y="1248"/>
                    </a:lnTo>
                    <a:lnTo>
                      <a:pt x="2304" y="1200"/>
                    </a:lnTo>
                    <a:lnTo>
                      <a:pt x="2268" y="1176"/>
                    </a:lnTo>
                    <a:lnTo>
                      <a:pt x="2232" y="1164"/>
                    </a:lnTo>
                    <a:lnTo>
                      <a:pt x="2160" y="1164"/>
                    </a:lnTo>
                    <a:lnTo>
                      <a:pt x="2088" y="1188"/>
                    </a:lnTo>
                    <a:lnTo>
                      <a:pt x="2040" y="1200"/>
                    </a:lnTo>
                    <a:lnTo>
                      <a:pt x="1968" y="1212"/>
                    </a:lnTo>
                    <a:lnTo>
                      <a:pt x="1872" y="1260"/>
                    </a:lnTo>
                    <a:lnTo>
                      <a:pt x="1836" y="1296"/>
                    </a:lnTo>
                    <a:lnTo>
                      <a:pt x="1824" y="1332"/>
                    </a:lnTo>
                    <a:lnTo>
                      <a:pt x="1812" y="1368"/>
                    </a:lnTo>
                    <a:lnTo>
                      <a:pt x="1800" y="1416"/>
                    </a:lnTo>
                    <a:lnTo>
                      <a:pt x="1800" y="1452"/>
                    </a:lnTo>
                    <a:lnTo>
                      <a:pt x="1800" y="1488"/>
                    </a:lnTo>
                    <a:lnTo>
                      <a:pt x="1836" y="1512"/>
                    </a:lnTo>
                    <a:lnTo>
                      <a:pt x="1872" y="1524"/>
                    </a:lnTo>
                    <a:lnTo>
                      <a:pt x="1908" y="1536"/>
                    </a:lnTo>
                    <a:lnTo>
                      <a:pt x="1944" y="1500"/>
                    </a:lnTo>
                    <a:lnTo>
                      <a:pt x="1968" y="1464"/>
                    </a:lnTo>
                    <a:lnTo>
                      <a:pt x="1968" y="1428"/>
                    </a:lnTo>
                    <a:lnTo>
                      <a:pt x="1944" y="1392"/>
                    </a:lnTo>
                    <a:lnTo>
                      <a:pt x="1908" y="1356"/>
                    </a:lnTo>
                    <a:lnTo>
                      <a:pt x="1860" y="1344"/>
                    </a:lnTo>
                    <a:lnTo>
                      <a:pt x="1812" y="1356"/>
                    </a:lnTo>
                    <a:lnTo>
                      <a:pt x="1764" y="1380"/>
                    </a:lnTo>
                    <a:lnTo>
                      <a:pt x="1728" y="1404"/>
                    </a:lnTo>
                    <a:lnTo>
                      <a:pt x="1692" y="1428"/>
                    </a:lnTo>
                    <a:lnTo>
                      <a:pt x="1656" y="1464"/>
                    </a:lnTo>
                    <a:lnTo>
                      <a:pt x="1620" y="1512"/>
                    </a:lnTo>
                    <a:lnTo>
                      <a:pt x="1596" y="1548"/>
                    </a:lnTo>
                    <a:lnTo>
                      <a:pt x="1572" y="1596"/>
                    </a:lnTo>
                    <a:lnTo>
                      <a:pt x="1560" y="1680"/>
                    </a:lnTo>
                    <a:lnTo>
                      <a:pt x="1560" y="1716"/>
                    </a:lnTo>
                    <a:lnTo>
                      <a:pt x="1596" y="1752"/>
                    </a:lnTo>
                    <a:lnTo>
                      <a:pt x="1644" y="1764"/>
                    </a:lnTo>
                    <a:lnTo>
                      <a:pt x="1680" y="1764"/>
                    </a:lnTo>
                    <a:lnTo>
                      <a:pt x="1716" y="1740"/>
                    </a:lnTo>
                    <a:lnTo>
                      <a:pt x="1740" y="1704"/>
                    </a:lnTo>
                    <a:lnTo>
                      <a:pt x="1740" y="1656"/>
                    </a:lnTo>
                    <a:lnTo>
                      <a:pt x="1716" y="1620"/>
                    </a:lnTo>
                    <a:lnTo>
                      <a:pt x="1680" y="1596"/>
                    </a:lnTo>
                    <a:lnTo>
                      <a:pt x="1644" y="1584"/>
                    </a:lnTo>
                    <a:lnTo>
                      <a:pt x="1548" y="1584"/>
                    </a:lnTo>
                    <a:lnTo>
                      <a:pt x="1476" y="1572"/>
                    </a:lnTo>
                    <a:lnTo>
                      <a:pt x="1428" y="1572"/>
                    </a:lnTo>
                    <a:lnTo>
                      <a:pt x="1356" y="1572"/>
                    </a:lnTo>
                    <a:lnTo>
                      <a:pt x="1308" y="1584"/>
                    </a:lnTo>
                    <a:lnTo>
                      <a:pt x="1236" y="1596"/>
                    </a:lnTo>
                    <a:lnTo>
                      <a:pt x="1200" y="1608"/>
                    </a:lnTo>
                    <a:lnTo>
                      <a:pt x="1164" y="1632"/>
                    </a:lnTo>
                    <a:lnTo>
                      <a:pt x="1140" y="1668"/>
                    </a:lnTo>
                    <a:lnTo>
                      <a:pt x="1140" y="1704"/>
                    </a:lnTo>
                    <a:lnTo>
                      <a:pt x="1128" y="1740"/>
                    </a:lnTo>
                    <a:lnTo>
                      <a:pt x="1128" y="1776"/>
                    </a:lnTo>
                    <a:lnTo>
                      <a:pt x="1128" y="1812"/>
                    </a:lnTo>
                    <a:lnTo>
                      <a:pt x="1164" y="1860"/>
                    </a:lnTo>
                    <a:lnTo>
                      <a:pt x="1200" y="1884"/>
                    </a:lnTo>
                    <a:lnTo>
                      <a:pt x="1248" y="1920"/>
                    </a:lnTo>
                    <a:lnTo>
                      <a:pt x="1296" y="1944"/>
                    </a:lnTo>
                    <a:lnTo>
                      <a:pt x="1344" y="1956"/>
                    </a:lnTo>
                    <a:lnTo>
                      <a:pt x="1380" y="1956"/>
                    </a:lnTo>
                    <a:lnTo>
                      <a:pt x="1428" y="1956"/>
                    </a:lnTo>
                    <a:lnTo>
                      <a:pt x="1512" y="1956"/>
                    </a:lnTo>
                    <a:lnTo>
                      <a:pt x="1584" y="1956"/>
                    </a:lnTo>
                    <a:lnTo>
                      <a:pt x="1656" y="1956"/>
                    </a:lnTo>
                    <a:lnTo>
                      <a:pt x="1728" y="1956"/>
                    </a:lnTo>
                    <a:lnTo>
                      <a:pt x="1800" y="1956"/>
                    </a:lnTo>
                    <a:lnTo>
                      <a:pt x="1836" y="1956"/>
                    </a:lnTo>
                    <a:lnTo>
                      <a:pt x="1872" y="1932"/>
                    </a:lnTo>
                    <a:lnTo>
                      <a:pt x="1908" y="1908"/>
                    </a:lnTo>
                    <a:lnTo>
                      <a:pt x="1944" y="1872"/>
                    </a:lnTo>
                    <a:lnTo>
                      <a:pt x="1980" y="1848"/>
                    </a:lnTo>
                    <a:lnTo>
                      <a:pt x="2004" y="1812"/>
                    </a:lnTo>
                    <a:lnTo>
                      <a:pt x="2040" y="1788"/>
                    </a:lnTo>
                    <a:lnTo>
                      <a:pt x="2088" y="1764"/>
                    </a:lnTo>
                    <a:lnTo>
                      <a:pt x="2136" y="1728"/>
                    </a:lnTo>
                    <a:lnTo>
                      <a:pt x="2184" y="1704"/>
                    </a:lnTo>
                    <a:lnTo>
                      <a:pt x="2220" y="1704"/>
                    </a:lnTo>
                    <a:lnTo>
                      <a:pt x="2256" y="1716"/>
                    </a:lnTo>
                    <a:lnTo>
                      <a:pt x="2292" y="1752"/>
                    </a:lnTo>
                    <a:lnTo>
                      <a:pt x="2304" y="1788"/>
                    </a:lnTo>
                    <a:lnTo>
                      <a:pt x="2316" y="1824"/>
                    </a:lnTo>
                    <a:lnTo>
                      <a:pt x="2328" y="1860"/>
                    </a:lnTo>
                    <a:lnTo>
                      <a:pt x="2364" y="1884"/>
                    </a:lnTo>
                    <a:lnTo>
                      <a:pt x="2448" y="1920"/>
                    </a:lnTo>
                    <a:lnTo>
                      <a:pt x="2544" y="1944"/>
                    </a:lnTo>
                    <a:lnTo>
                      <a:pt x="2592" y="1956"/>
                    </a:lnTo>
                    <a:lnTo>
                      <a:pt x="2664" y="1956"/>
                    </a:lnTo>
                    <a:lnTo>
                      <a:pt x="2736" y="1956"/>
                    </a:lnTo>
                    <a:lnTo>
                      <a:pt x="2784" y="1944"/>
                    </a:lnTo>
                    <a:lnTo>
                      <a:pt x="2856" y="1932"/>
                    </a:lnTo>
                    <a:lnTo>
                      <a:pt x="2904" y="1884"/>
                    </a:lnTo>
                    <a:lnTo>
                      <a:pt x="2916" y="1812"/>
                    </a:lnTo>
                    <a:lnTo>
                      <a:pt x="2940" y="1764"/>
                    </a:lnTo>
                    <a:lnTo>
                      <a:pt x="2940" y="1668"/>
                    </a:lnTo>
                    <a:lnTo>
                      <a:pt x="2928" y="1632"/>
                    </a:lnTo>
                    <a:lnTo>
                      <a:pt x="2892" y="1608"/>
                    </a:lnTo>
                    <a:lnTo>
                      <a:pt x="2856" y="1584"/>
                    </a:lnTo>
                    <a:lnTo>
                      <a:pt x="2784" y="1584"/>
                    </a:lnTo>
                    <a:lnTo>
                      <a:pt x="2712" y="1584"/>
                    </a:lnTo>
                    <a:lnTo>
                      <a:pt x="2664" y="1584"/>
                    </a:lnTo>
                    <a:lnTo>
                      <a:pt x="2592" y="1584"/>
                    </a:lnTo>
                    <a:lnTo>
                      <a:pt x="2496" y="1584"/>
                    </a:lnTo>
                    <a:lnTo>
                      <a:pt x="2424" y="1596"/>
                    </a:lnTo>
                    <a:lnTo>
                      <a:pt x="2328" y="1608"/>
                    </a:lnTo>
                    <a:lnTo>
                      <a:pt x="2256" y="1620"/>
                    </a:lnTo>
                    <a:lnTo>
                      <a:pt x="2208" y="1644"/>
                    </a:lnTo>
                    <a:lnTo>
                      <a:pt x="2184" y="1680"/>
                    </a:lnTo>
                    <a:lnTo>
                      <a:pt x="2172" y="1716"/>
                    </a:lnTo>
                    <a:lnTo>
                      <a:pt x="2220" y="1752"/>
                    </a:lnTo>
                    <a:lnTo>
                      <a:pt x="2340" y="1776"/>
                    </a:lnTo>
                    <a:lnTo>
                      <a:pt x="2376" y="1788"/>
                    </a:lnTo>
                    <a:lnTo>
                      <a:pt x="2472" y="1764"/>
                    </a:lnTo>
                    <a:lnTo>
                      <a:pt x="2544" y="1740"/>
                    </a:lnTo>
                    <a:lnTo>
                      <a:pt x="2616" y="1716"/>
                    </a:lnTo>
                    <a:lnTo>
                      <a:pt x="2712" y="1620"/>
                    </a:lnTo>
                    <a:lnTo>
                      <a:pt x="2784" y="1548"/>
                    </a:lnTo>
                    <a:lnTo>
                      <a:pt x="2808" y="1476"/>
                    </a:lnTo>
                    <a:lnTo>
                      <a:pt x="2820" y="1404"/>
                    </a:lnTo>
                    <a:lnTo>
                      <a:pt x="2832" y="1332"/>
                    </a:lnTo>
                    <a:lnTo>
                      <a:pt x="2832" y="1260"/>
                    </a:lnTo>
                    <a:lnTo>
                      <a:pt x="2796" y="1224"/>
                    </a:lnTo>
                    <a:lnTo>
                      <a:pt x="2724" y="1212"/>
                    </a:lnTo>
                    <a:lnTo>
                      <a:pt x="2604" y="1200"/>
                    </a:lnTo>
                    <a:lnTo>
                      <a:pt x="2508" y="1188"/>
                    </a:lnTo>
                    <a:lnTo>
                      <a:pt x="2364" y="1188"/>
                    </a:lnTo>
                    <a:lnTo>
                      <a:pt x="2268" y="1188"/>
                    </a:lnTo>
                    <a:lnTo>
                      <a:pt x="2172" y="1188"/>
                    </a:lnTo>
                    <a:lnTo>
                      <a:pt x="2076" y="1212"/>
                    </a:lnTo>
                    <a:lnTo>
                      <a:pt x="1980" y="1224"/>
                    </a:lnTo>
                    <a:lnTo>
                      <a:pt x="1884" y="1236"/>
                    </a:lnTo>
                    <a:lnTo>
                      <a:pt x="1812" y="1248"/>
                    </a:lnTo>
                    <a:lnTo>
                      <a:pt x="1776" y="1272"/>
                    </a:lnTo>
                    <a:lnTo>
                      <a:pt x="1728" y="1320"/>
                    </a:lnTo>
                    <a:lnTo>
                      <a:pt x="1728" y="1368"/>
                    </a:lnTo>
                    <a:lnTo>
                      <a:pt x="1716" y="1404"/>
                    </a:lnTo>
                    <a:lnTo>
                      <a:pt x="1752" y="1440"/>
                    </a:lnTo>
                    <a:lnTo>
                      <a:pt x="1848" y="1464"/>
                    </a:lnTo>
                    <a:lnTo>
                      <a:pt x="1968" y="1476"/>
                    </a:lnTo>
                    <a:lnTo>
                      <a:pt x="2040" y="1476"/>
                    </a:lnTo>
                    <a:lnTo>
                      <a:pt x="2088" y="1464"/>
                    </a:lnTo>
                    <a:lnTo>
                      <a:pt x="2160" y="1452"/>
                    </a:lnTo>
                    <a:lnTo>
                      <a:pt x="2256" y="1428"/>
                    </a:lnTo>
                    <a:lnTo>
                      <a:pt x="2328" y="1404"/>
                    </a:lnTo>
                    <a:lnTo>
                      <a:pt x="2400" y="1392"/>
                    </a:lnTo>
                    <a:lnTo>
                      <a:pt x="2424" y="1320"/>
                    </a:lnTo>
                    <a:lnTo>
                      <a:pt x="2448" y="1248"/>
                    </a:lnTo>
                    <a:lnTo>
                      <a:pt x="2484" y="1200"/>
                    </a:lnTo>
                    <a:lnTo>
                      <a:pt x="2484" y="1152"/>
                    </a:lnTo>
                    <a:lnTo>
                      <a:pt x="2460" y="1116"/>
                    </a:lnTo>
                    <a:lnTo>
                      <a:pt x="2388" y="1104"/>
                    </a:lnTo>
                    <a:lnTo>
                      <a:pt x="2316" y="1092"/>
                    </a:lnTo>
                    <a:lnTo>
                      <a:pt x="2220" y="1080"/>
                    </a:lnTo>
                    <a:lnTo>
                      <a:pt x="2076" y="1056"/>
                    </a:lnTo>
                    <a:lnTo>
                      <a:pt x="1908" y="1044"/>
                    </a:lnTo>
                    <a:lnTo>
                      <a:pt x="1764" y="1032"/>
                    </a:lnTo>
                    <a:lnTo>
                      <a:pt x="1644" y="1032"/>
                    </a:lnTo>
                    <a:lnTo>
                      <a:pt x="1572" y="1032"/>
                    </a:lnTo>
                    <a:lnTo>
                      <a:pt x="1500" y="1044"/>
                    </a:lnTo>
                    <a:lnTo>
                      <a:pt x="1428" y="1056"/>
                    </a:lnTo>
                    <a:lnTo>
                      <a:pt x="1356" y="1080"/>
                    </a:lnTo>
                    <a:lnTo>
                      <a:pt x="1284" y="1104"/>
                    </a:lnTo>
                    <a:lnTo>
                      <a:pt x="1248" y="1140"/>
                    </a:lnTo>
                    <a:lnTo>
                      <a:pt x="1236" y="1176"/>
                    </a:lnTo>
                    <a:lnTo>
                      <a:pt x="1356" y="1224"/>
                    </a:lnTo>
                    <a:lnTo>
                      <a:pt x="1452" y="1248"/>
                    </a:lnTo>
                    <a:lnTo>
                      <a:pt x="1524" y="1260"/>
                    </a:lnTo>
                    <a:lnTo>
                      <a:pt x="1620" y="1224"/>
                    </a:lnTo>
                    <a:lnTo>
                      <a:pt x="1668" y="1188"/>
                    </a:lnTo>
                    <a:lnTo>
                      <a:pt x="1716" y="1140"/>
                    </a:lnTo>
                    <a:lnTo>
                      <a:pt x="1740" y="1068"/>
                    </a:lnTo>
                    <a:lnTo>
                      <a:pt x="1812" y="996"/>
                    </a:lnTo>
                    <a:lnTo>
                      <a:pt x="1836" y="924"/>
                    </a:lnTo>
                    <a:lnTo>
                      <a:pt x="1860" y="852"/>
                    </a:lnTo>
                    <a:lnTo>
                      <a:pt x="1872" y="780"/>
                    </a:lnTo>
                    <a:lnTo>
                      <a:pt x="1872" y="732"/>
                    </a:lnTo>
                    <a:lnTo>
                      <a:pt x="1848" y="696"/>
                    </a:lnTo>
                    <a:lnTo>
                      <a:pt x="1776" y="672"/>
                    </a:lnTo>
                    <a:lnTo>
                      <a:pt x="1704" y="660"/>
                    </a:lnTo>
                    <a:lnTo>
                      <a:pt x="1608" y="648"/>
                    </a:lnTo>
                    <a:lnTo>
                      <a:pt x="1536" y="636"/>
                    </a:lnTo>
                    <a:lnTo>
                      <a:pt x="1440" y="636"/>
                    </a:lnTo>
                    <a:lnTo>
                      <a:pt x="1344" y="624"/>
                    </a:lnTo>
                    <a:lnTo>
                      <a:pt x="1248" y="624"/>
                    </a:lnTo>
                    <a:lnTo>
                      <a:pt x="1176" y="624"/>
                    </a:lnTo>
                    <a:lnTo>
                      <a:pt x="1104" y="624"/>
                    </a:lnTo>
                    <a:lnTo>
                      <a:pt x="1032" y="636"/>
                    </a:lnTo>
                    <a:lnTo>
                      <a:pt x="960" y="648"/>
                    </a:lnTo>
                    <a:lnTo>
                      <a:pt x="924" y="684"/>
                    </a:lnTo>
                    <a:lnTo>
                      <a:pt x="912" y="720"/>
                    </a:lnTo>
                    <a:lnTo>
                      <a:pt x="900" y="768"/>
                    </a:lnTo>
                    <a:lnTo>
                      <a:pt x="936" y="816"/>
                    </a:lnTo>
                    <a:lnTo>
                      <a:pt x="1008" y="840"/>
                    </a:lnTo>
                    <a:lnTo>
                      <a:pt x="1128" y="852"/>
                    </a:lnTo>
                    <a:lnTo>
                      <a:pt x="1224" y="864"/>
                    </a:lnTo>
                    <a:lnTo>
                      <a:pt x="1296" y="876"/>
                    </a:lnTo>
                    <a:lnTo>
                      <a:pt x="1392" y="876"/>
                    </a:lnTo>
                    <a:lnTo>
                      <a:pt x="1488" y="864"/>
                    </a:lnTo>
                    <a:lnTo>
                      <a:pt x="1584" y="852"/>
                    </a:lnTo>
                    <a:lnTo>
                      <a:pt x="1680" y="840"/>
                    </a:lnTo>
                    <a:lnTo>
                      <a:pt x="1776" y="816"/>
                    </a:lnTo>
                    <a:lnTo>
                      <a:pt x="1872" y="792"/>
                    </a:lnTo>
                    <a:lnTo>
                      <a:pt x="1896" y="720"/>
                    </a:lnTo>
                    <a:lnTo>
                      <a:pt x="1920" y="672"/>
                    </a:lnTo>
                    <a:lnTo>
                      <a:pt x="1920" y="624"/>
                    </a:lnTo>
                    <a:lnTo>
                      <a:pt x="1908" y="552"/>
                    </a:lnTo>
                    <a:lnTo>
                      <a:pt x="1884" y="480"/>
                    </a:lnTo>
                    <a:lnTo>
                      <a:pt x="1812" y="408"/>
                    </a:lnTo>
                    <a:lnTo>
                      <a:pt x="1716" y="384"/>
                    </a:lnTo>
                    <a:lnTo>
                      <a:pt x="1680" y="360"/>
                    </a:lnTo>
                    <a:lnTo>
                      <a:pt x="1608" y="348"/>
                    </a:lnTo>
                    <a:lnTo>
                      <a:pt x="1488" y="336"/>
                    </a:lnTo>
                    <a:lnTo>
                      <a:pt x="1368" y="324"/>
                    </a:lnTo>
                    <a:lnTo>
                      <a:pt x="1224" y="300"/>
                    </a:lnTo>
                    <a:lnTo>
                      <a:pt x="1128" y="300"/>
                    </a:lnTo>
                    <a:lnTo>
                      <a:pt x="1056" y="300"/>
                    </a:lnTo>
                    <a:lnTo>
                      <a:pt x="1008" y="300"/>
                    </a:lnTo>
                    <a:lnTo>
                      <a:pt x="960" y="324"/>
                    </a:lnTo>
                    <a:lnTo>
                      <a:pt x="888" y="336"/>
                    </a:lnTo>
                    <a:lnTo>
                      <a:pt x="852" y="372"/>
                    </a:lnTo>
                    <a:lnTo>
                      <a:pt x="852" y="408"/>
                    </a:lnTo>
                    <a:lnTo>
                      <a:pt x="840" y="456"/>
                    </a:lnTo>
                    <a:lnTo>
                      <a:pt x="888" y="504"/>
                    </a:lnTo>
                    <a:lnTo>
                      <a:pt x="960" y="516"/>
                    </a:lnTo>
                    <a:lnTo>
                      <a:pt x="1032" y="516"/>
                    </a:lnTo>
                    <a:lnTo>
                      <a:pt x="1080" y="516"/>
                    </a:lnTo>
                    <a:lnTo>
                      <a:pt x="1152" y="516"/>
                    </a:lnTo>
                    <a:lnTo>
                      <a:pt x="1188" y="516"/>
                    </a:lnTo>
                    <a:lnTo>
                      <a:pt x="1284" y="504"/>
                    </a:lnTo>
                    <a:lnTo>
                      <a:pt x="1332" y="492"/>
                    </a:lnTo>
                    <a:lnTo>
                      <a:pt x="1380" y="468"/>
                    </a:lnTo>
                    <a:lnTo>
                      <a:pt x="1416" y="444"/>
                    </a:lnTo>
                    <a:lnTo>
                      <a:pt x="1440" y="396"/>
                    </a:lnTo>
                    <a:lnTo>
                      <a:pt x="1464" y="360"/>
                    </a:lnTo>
                    <a:lnTo>
                      <a:pt x="1464" y="324"/>
                    </a:lnTo>
                    <a:lnTo>
                      <a:pt x="1464" y="288"/>
                    </a:lnTo>
                    <a:lnTo>
                      <a:pt x="1440" y="252"/>
                    </a:lnTo>
                    <a:lnTo>
                      <a:pt x="1404" y="216"/>
                    </a:lnTo>
                    <a:lnTo>
                      <a:pt x="1380" y="180"/>
                    </a:lnTo>
                    <a:lnTo>
                      <a:pt x="1344" y="156"/>
                    </a:lnTo>
                    <a:lnTo>
                      <a:pt x="1308" y="144"/>
                    </a:lnTo>
                    <a:lnTo>
                      <a:pt x="1272" y="120"/>
                    </a:lnTo>
                    <a:lnTo>
                      <a:pt x="1236" y="120"/>
                    </a:lnTo>
                    <a:lnTo>
                      <a:pt x="1200" y="108"/>
                    </a:lnTo>
                    <a:lnTo>
                      <a:pt x="1164" y="108"/>
                    </a:lnTo>
                    <a:lnTo>
                      <a:pt x="1128" y="96"/>
                    </a:lnTo>
                  </a:path>
                </a:pathLst>
              </a:custGeom>
              <a:noFill/>
              <a:ln w="50800" cap="rnd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Freeform 23"/>
              <p:cNvSpPr>
                <a:spLocks/>
              </p:cNvSpPr>
              <p:nvPr/>
            </p:nvSpPr>
            <p:spPr bwMode="auto">
              <a:xfrm>
                <a:off x="1750" y="2160"/>
                <a:ext cx="490" cy="888"/>
              </a:xfrm>
              <a:custGeom>
                <a:avLst/>
                <a:gdLst>
                  <a:gd name="T0" fmla="*/ 338 w 490"/>
                  <a:gd name="T1" fmla="*/ 0 h 888"/>
                  <a:gd name="T2" fmla="*/ 182 w 490"/>
                  <a:gd name="T3" fmla="*/ 36 h 888"/>
                  <a:gd name="T4" fmla="*/ 38 w 490"/>
                  <a:gd name="T5" fmla="*/ 96 h 888"/>
                  <a:gd name="T6" fmla="*/ 38 w 490"/>
                  <a:gd name="T7" fmla="*/ 168 h 888"/>
                  <a:gd name="T8" fmla="*/ 110 w 490"/>
                  <a:gd name="T9" fmla="*/ 192 h 888"/>
                  <a:gd name="T10" fmla="*/ 374 w 490"/>
                  <a:gd name="T11" fmla="*/ 240 h 888"/>
                  <a:gd name="T12" fmla="*/ 446 w 490"/>
                  <a:gd name="T13" fmla="*/ 192 h 888"/>
                  <a:gd name="T14" fmla="*/ 338 w 490"/>
                  <a:gd name="T15" fmla="*/ 144 h 888"/>
                  <a:gd name="T16" fmla="*/ 302 w 490"/>
                  <a:gd name="T17" fmla="*/ 132 h 888"/>
                  <a:gd name="T18" fmla="*/ 266 w 490"/>
                  <a:gd name="T19" fmla="*/ 120 h 888"/>
                  <a:gd name="T20" fmla="*/ 110 w 490"/>
                  <a:gd name="T21" fmla="*/ 132 h 888"/>
                  <a:gd name="T22" fmla="*/ 14 w 490"/>
                  <a:gd name="T23" fmla="*/ 252 h 888"/>
                  <a:gd name="T24" fmla="*/ 50 w 490"/>
                  <a:gd name="T25" fmla="*/ 360 h 888"/>
                  <a:gd name="T26" fmla="*/ 158 w 490"/>
                  <a:gd name="T27" fmla="*/ 396 h 888"/>
                  <a:gd name="T28" fmla="*/ 194 w 490"/>
                  <a:gd name="T29" fmla="*/ 408 h 888"/>
                  <a:gd name="T30" fmla="*/ 422 w 490"/>
                  <a:gd name="T31" fmla="*/ 396 h 888"/>
                  <a:gd name="T32" fmla="*/ 446 w 490"/>
                  <a:gd name="T33" fmla="*/ 336 h 888"/>
                  <a:gd name="T34" fmla="*/ 410 w 490"/>
                  <a:gd name="T35" fmla="*/ 312 h 888"/>
                  <a:gd name="T36" fmla="*/ 134 w 490"/>
                  <a:gd name="T37" fmla="*/ 324 h 888"/>
                  <a:gd name="T38" fmla="*/ 98 w 490"/>
                  <a:gd name="T39" fmla="*/ 336 h 888"/>
                  <a:gd name="T40" fmla="*/ 62 w 490"/>
                  <a:gd name="T41" fmla="*/ 408 h 888"/>
                  <a:gd name="T42" fmla="*/ 98 w 490"/>
                  <a:gd name="T43" fmla="*/ 540 h 888"/>
                  <a:gd name="T44" fmla="*/ 134 w 490"/>
                  <a:gd name="T45" fmla="*/ 552 h 888"/>
                  <a:gd name="T46" fmla="*/ 206 w 490"/>
                  <a:gd name="T47" fmla="*/ 600 h 888"/>
                  <a:gd name="T48" fmla="*/ 278 w 490"/>
                  <a:gd name="T49" fmla="*/ 624 h 888"/>
                  <a:gd name="T50" fmla="*/ 434 w 490"/>
                  <a:gd name="T51" fmla="*/ 564 h 888"/>
                  <a:gd name="T52" fmla="*/ 422 w 490"/>
                  <a:gd name="T53" fmla="*/ 528 h 888"/>
                  <a:gd name="T54" fmla="*/ 218 w 490"/>
                  <a:gd name="T55" fmla="*/ 492 h 888"/>
                  <a:gd name="T56" fmla="*/ 14 w 490"/>
                  <a:gd name="T57" fmla="*/ 540 h 888"/>
                  <a:gd name="T58" fmla="*/ 26 w 490"/>
                  <a:gd name="T59" fmla="*/ 660 h 888"/>
                  <a:gd name="T60" fmla="*/ 62 w 490"/>
                  <a:gd name="T61" fmla="*/ 672 h 888"/>
                  <a:gd name="T62" fmla="*/ 170 w 490"/>
                  <a:gd name="T63" fmla="*/ 732 h 888"/>
                  <a:gd name="T64" fmla="*/ 278 w 490"/>
                  <a:gd name="T65" fmla="*/ 768 h 888"/>
                  <a:gd name="T66" fmla="*/ 314 w 490"/>
                  <a:gd name="T67" fmla="*/ 780 h 888"/>
                  <a:gd name="T68" fmla="*/ 410 w 490"/>
                  <a:gd name="T69" fmla="*/ 768 h 888"/>
                  <a:gd name="T70" fmla="*/ 362 w 490"/>
                  <a:gd name="T71" fmla="*/ 696 h 888"/>
                  <a:gd name="T72" fmla="*/ 134 w 490"/>
                  <a:gd name="T73" fmla="*/ 744 h 888"/>
                  <a:gd name="T74" fmla="*/ 110 w 490"/>
                  <a:gd name="T75" fmla="*/ 888 h 8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0"/>
                  <a:gd name="T115" fmla="*/ 0 h 888"/>
                  <a:gd name="T116" fmla="*/ 490 w 490"/>
                  <a:gd name="T117" fmla="*/ 888 h 8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0" h="888">
                    <a:moveTo>
                      <a:pt x="338" y="0"/>
                    </a:moveTo>
                    <a:cubicBezTo>
                      <a:pt x="239" y="33"/>
                      <a:pt x="291" y="20"/>
                      <a:pt x="182" y="36"/>
                    </a:cubicBezTo>
                    <a:cubicBezTo>
                      <a:pt x="126" y="55"/>
                      <a:pt x="85" y="65"/>
                      <a:pt x="38" y="96"/>
                    </a:cubicBezTo>
                    <a:cubicBezTo>
                      <a:pt x="32" y="114"/>
                      <a:pt x="12" y="150"/>
                      <a:pt x="38" y="168"/>
                    </a:cubicBezTo>
                    <a:cubicBezTo>
                      <a:pt x="59" y="183"/>
                      <a:pt x="86" y="184"/>
                      <a:pt x="110" y="192"/>
                    </a:cubicBezTo>
                    <a:cubicBezTo>
                      <a:pt x="203" y="223"/>
                      <a:pt x="269" y="231"/>
                      <a:pt x="374" y="240"/>
                    </a:cubicBezTo>
                    <a:cubicBezTo>
                      <a:pt x="386" y="238"/>
                      <a:pt x="465" y="240"/>
                      <a:pt x="446" y="192"/>
                    </a:cubicBezTo>
                    <a:cubicBezTo>
                      <a:pt x="437" y="170"/>
                      <a:pt x="339" y="144"/>
                      <a:pt x="338" y="144"/>
                    </a:cubicBezTo>
                    <a:cubicBezTo>
                      <a:pt x="326" y="140"/>
                      <a:pt x="314" y="136"/>
                      <a:pt x="302" y="132"/>
                    </a:cubicBezTo>
                    <a:cubicBezTo>
                      <a:pt x="290" y="128"/>
                      <a:pt x="266" y="120"/>
                      <a:pt x="266" y="120"/>
                    </a:cubicBezTo>
                    <a:cubicBezTo>
                      <a:pt x="214" y="124"/>
                      <a:pt x="162" y="126"/>
                      <a:pt x="110" y="132"/>
                    </a:cubicBezTo>
                    <a:cubicBezTo>
                      <a:pt x="50" y="140"/>
                      <a:pt x="42" y="209"/>
                      <a:pt x="14" y="252"/>
                    </a:cubicBezTo>
                    <a:cubicBezTo>
                      <a:pt x="18" y="276"/>
                      <a:pt x="19" y="340"/>
                      <a:pt x="50" y="360"/>
                    </a:cubicBezTo>
                    <a:cubicBezTo>
                      <a:pt x="50" y="360"/>
                      <a:pt x="140" y="390"/>
                      <a:pt x="158" y="396"/>
                    </a:cubicBezTo>
                    <a:cubicBezTo>
                      <a:pt x="170" y="400"/>
                      <a:pt x="194" y="408"/>
                      <a:pt x="194" y="408"/>
                    </a:cubicBezTo>
                    <a:cubicBezTo>
                      <a:pt x="270" y="404"/>
                      <a:pt x="347" y="406"/>
                      <a:pt x="422" y="396"/>
                    </a:cubicBezTo>
                    <a:cubicBezTo>
                      <a:pt x="462" y="390"/>
                      <a:pt x="468" y="363"/>
                      <a:pt x="446" y="336"/>
                    </a:cubicBezTo>
                    <a:cubicBezTo>
                      <a:pt x="437" y="325"/>
                      <a:pt x="422" y="320"/>
                      <a:pt x="410" y="312"/>
                    </a:cubicBezTo>
                    <a:cubicBezTo>
                      <a:pt x="318" y="316"/>
                      <a:pt x="226" y="317"/>
                      <a:pt x="134" y="324"/>
                    </a:cubicBezTo>
                    <a:cubicBezTo>
                      <a:pt x="121" y="325"/>
                      <a:pt x="107" y="327"/>
                      <a:pt x="98" y="336"/>
                    </a:cubicBezTo>
                    <a:cubicBezTo>
                      <a:pt x="79" y="355"/>
                      <a:pt x="77" y="386"/>
                      <a:pt x="62" y="408"/>
                    </a:cubicBezTo>
                    <a:cubicBezTo>
                      <a:pt x="79" y="493"/>
                      <a:pt x="68" y="449"/>
                      <a:pt x="98" y="540"/>
                    </a:cubicBezTo>
                    <a:cubicBezTo>
                      <a:pt x="102" y="552"/>
                      <a:pt x="123" y="546"/>
                      <a:pt x="134" y="552"/>
                    </a:cubicBezTo>
                    <a:cubicBezTo>
                      <a:pt x="159" y="566"/>
                      <a:pt x="179" y="591"/>
                      <a:pt x="206" y="600"/>
                    </a:cubicBezTo>
                    <a:cubicBezTo>
                      <a:pt x="230" y="608"/>
                      <a:pt x="278" y="624"/>
                      <a:pt x="278" y="624"/>
                    </a:cubicBezTo>
                    <a:cubicBezTo>
                      <a:pt x="355" y="615"/>
                      <a:pt x="410" y="636"/>
                      <a:pt x="434" y="564"/>
                    </a:cubicBezTo>
                    <a:cubicBezTo>
                      <a:pt x="430" y="552"/>
                      <a:pt x="432" y="535"/>
                      <a:pt x="422" y="528"/>
                    </a:cubicBezTo>
                    <a:cubicBezTo>
                      <a:pt x="378" y="496"/>
                      <a:pt x="254" y="495"/>
                      <a:pt x="218" y="492"/>
                    </a:cubicBezTo>
                    <a:cubicBezTo>
                      <a:pt x="120" y="501"/>
                      <a:pt x="86" y="492"/>
                      <a:pt x="14" y="540"/>
                    </a:cubicBezTo>
                    <a:cubicBezTo>
                      <a:pt x="4" y="570"/>
                      <a:pt x="0" y="634"/>
                      <a:pt x="26" y="660"/>
                    </a:cubicBezTo>
                    <a:cubicBezTo>
                      <a:pt x="35" y="669"/>
                      <a:pt x="51" y="666"/>
                      <a:pt x="62" y="672"/>
                    </a:cubicBezTo>
                    <a:cubicBezTo>
                      <a:pt x="98" y="690"/>
                      <a:pt x="133" y="716"/>
                      <a:pt x="170" y="732"/>
                    </a:cubicBezTo>
                    <a:cubicBezTo>
                      <a:pt x="205" y="747"/>
                      <a:pt x="242" y="756"/>
                      <a:pt x="278" y="768"/>
                    </a:cubicBezTo>
                    <a:cubicBezTo>
                      <a:pt x="290" y="772"/>
                      <a:pt x="314" y="780"/>
                      <a:pt x="314" y="780"/>
                    </a:cubicBezTo>
                    <a:cubicBezTo>
                      <a:pt x="346" y="776"/>
                      <a:pt x="380" y="780"/>
                      <a:pt x="410" y="768"/>
                    </a:cubicBezTo>
                    <a:cubicBezTo>
                      <a:pt x="490" y="736"/>
                      <a:pt x="380" y="702"/>
                      <a:pt x="362" y="696"/>
                    </a:cubicBezTo>
                    <a:cubicBezTo>
                      <a:pt x="250" y="705"/>
                      <a:pt x="213" y="692"/>
                      <a:pt x="134" y="744"/>
                    </a:cubicBezTo>
                    <a:cubicBezTo>
                      <a:pt x="102" y="839"/>
                      <a:pt x="110" y="791"/>
                      <a:pt x="110" y="888"/>
                    </a:cubicBezTo>
                  </a:path>
                </a:pathLst>
              </a:custGeom>
              <a:noFill/>
              <a:ln w="5715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Freeform 24"/>
              <p:cNvSpPr>
                <a:spLocks/>
              </p:cNvSpPr>
              <p:nvPr/>
            </p:nvSpPr>
            <p:spPr bwMode="auto">
              <a:xfrm>
                <a:off x="2256" y="2256"/>
                <a:ext cx="624" cy="684"/>
              </a:xfrm>
              <a:custGeom>
                <a:avLst/>
                <a:gdLst>
                  <a:gd name="T0" fmla="*/ 0 w 624"/>
                  <a:gd name="T1" fmla="*/ 684 h 684"/>
                  <a:gd name="T2" fmla="*/ 12 w 624"/>
                  <a:gd name="T3" fmla="*/ 396 h 684"/>
                  <a:gd name="T4" fmla="*/ 144 w 624"/>
                  <a:gd name="T5" fmla="*/ 528 h 684"/>
                  <a:gd name="T6" fmla="*/ 144 w 624"/>
                  <a:gd name="T7" fmla="*/ 240 h 684"/>
                  <a:gd name="T8" fmla="*/ 288 w 624"/>
                  <a:gd name="T9" fmla="*/ 384 h 684"/>
                  <a:gd name="T10" fmla="*/ 288 w 624"/>
                  <a:gd name="T11" fmla="*/ 144 h 684"/>
                  <a:gd name="T12" fmla="*/ 480 w 624"/>
                  <a:gd name="T13" fmla="*/ 240 h 684"/>
                  <a:gd name="T14" fmla="*/ 432 w 624"/>
                  <a:gd name="T15" fmla="*/ 0 h 684"/>
                  <a:gd name="T16" fmla="*/ 624 w 624"/>
                  <a:gd name="T17" fmla="*/ 96 h 6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4"/>
                  <a:gd name="T28" fmla="*/ 0 h 684"/>
                  <a:gd name="T29" fmla="*/ 624 w 624"/>
                  <a:gd name="T30" fmla="*/ 684 h 6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4" h="684">
                    <a:moveTo>
                      <a:pt x="0" y="684"/>
                    </a:moveTo>
                    <a:cubicBezTo>
                      <a:pt x="15" y="476"/>
                      <a:pt x="12" y="572"/>
                      <a:pt x="12" y="396"/>
                    </a:cubicBezTo>
                    <a:lnTo>
                      <a:pt x="144" y="528"/>
                    </a:lnTo>
                    <a:lnTo>
                      <a:pt x="144" y="240"/>
                    </a:lnTo>
                    <a:lnTo>
                      <a:pt x="288" y="384"/>
                    </a:lnTo>
                    <a:lnTo>
                      <a:pt x="288" y="144"/>
                    </a:lnTo>
                    <a:lnTo>
                      <a:pt x="480" y="240"/>
                    </a:lnTo>
                    <a:lnTo>
                      <a:pt x="432" y="0"/>
                    </a:lnTo>
                    <a:lnTo>
                      <a:pt x="624" y="96"/>
                    </a:lnTo>
                  </a:path>
                </a:pathLst>
              </a:custGeom>
              <a:noFill/>
              <a:ln w="5715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0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  <p:bldP spid="266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67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 types</a:t>
            </a:r>
            <a:r>
              <a:rPr lang="en-US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en-US" sz="5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5000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en-US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Deoxyribonucleic acid (DNA-		   double helix) Stores Hereditary 	</a:t>
            </a:r>
            <a:r>
              <a:rPr lang="en-US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information</a:t>
            </a:r>
            <a:endParaRPr lang="en-US" sz="5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Ribonucleic acid (</a:t>
            </a:r>
            <a:r>
              <a:rPr lang="en-US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RNA-single strand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en-US" sz="5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en-US" sz="5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Nucleic 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acids </a:t>
            </a:r>
            <a:r>
              <a:rPr lang="en-US" sz="5000" dirty="0">
                <a:solidFill>
                  <a:srgbClr val="C00000"/>
                </a:solidFill>
                <a:latin typeface="Comic Sans MS" pitchFamily="66" charset="0"/>
              </a:rPr>
              <a:t>are composed of long chains of 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nucleotides</a:t>
            </a:r>
            <a:r>
              <a:rPr lang="en-US" sz="5000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The 4 Macromolecules we need to know: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 Carbohydrates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Lipids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Proteins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 Nucleic acids (DNA and RNA)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B0FAB-2836-4873-886B-A28B445236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5313" y="1433513"/>
            <a:ext cx="2235200" cy="2732087"/>
            <a:chOff x="352" y="903"/>
            <a:chExt cx="1408" cy="1721"/>
          </a:xfrm>
        </p:grpSpPr>
        <p:sp>
          <p:nvSpPr>
            <p:cNvPr id="28694" name="Oval 5"/>
            <p:cNvSpPr>
              <a:spLocks noChangeArrowheads="1"/>
            </p:cNvSpPr>
            <p:nvPr/>
          </p:nvSpPr>
          <p:spPr bwMode="auto">
            <a:xfrm>
              <a:off x="352" y="1456"/>
              <a:ext cx="1216" cy="11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8695" name="Rectangle 6"/>
            <p:cNvSpPr>
              <a:spLocks noChangeArrowheads="1"/>
            </p:cNvSpPr>
            <p:nvPr/>
          </p:nvSpPr>
          <p:spPr bwMode="auto">
            <a:xfrm>
              <a:off x="471" y="1566"/>
              <a:ext cx="918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b="1"/>
                <a:t>     O</a:t>
              </a:r>
            </a:p>
            <a:p>
              <a:pPr eaLnBrk="0" hangingPunct="0"/>
              <a:r>
                <a:rPr lang="en-US" sz="3200" b="1"/>
                <a:t>O=P-O</a:t>
              </a:r>
            </a:p>
            <a:p>
              <a:pPr eaLnBrk="0" hangingPunct="0"/>
              <a:r>
                <a:rPr lang="en-US" sz="3200" b="1"/>
                <a:t>     O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75" y="903"/>
              <a:ext cx="1095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Phosphate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Group</a:t>
              </a:r>
            </a:p>
          </p:txBody>
        </p:sp>
        <p:sp>
          <p:nvSpPr>
            <p:cNvPr id="28697" name="Line 8"/>
            <p:cNvSpPr>
              <a:spLocks noChangeShapeType="1"/>
            </p:cNvSpPr>
            <p:nvPr/>
          </p:nvSpPr>
          <p:spPr bwMode="auto">
            <a:xfrm flipV="1">
              <a:off x="1008" y="2096"/>
              <a:ext cx="0" cy="1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Line 9"/>
            <p:cNvSpPr>
              <a:spLocks noChangeShapeType="1"/>
            </p:cNvSpPr>
            <p:nvPr/>
          </p:nvSpPr>
          <p:spPr bwMode="auto">
            <a:xfrm flipV="1">
              <a:off x="1008" y="1808"/>
              <a:ext cx="0" cy="1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Line 10"/>
            <p:cNvSpPr>
              <a:spLocks noChangeShapeType="1"/>
            </p:cNvSpPr>
            <p:nvPr/>
          </p:nvSpPr>
          <p:spPr bwMode="auto">
            <a:xfrm>
              <a:off x="1360" y="2064"/>
              <a:ext cx="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59400" y="2006600"/>
            <a:ext cx="3781425" cy="3598863"/>
            <a:chOff x="3376" y="1264"/>
            <a:chExt cx="2382" cy="2267"/>
          </a:xfrm>
        </p:grpSpPr>
        <p:sp>
          <p:nvSpPr>
            <p:cNvPr id="28690" name="AutoShape 12"/>
            <p:cNvSpPr>
              <a:spLocks noChangeArrowheads="1"/>
            </p:cNvSpPr>
            <p:nvPr/>
          </p:nvSpPr>
          <p:spPr bwMode="auto">
            <a:xfrm rot="1800000">
              <a:off x="3376" y="1264"/>
              <a:ext cx="1552" cy="1360"/>
            </a:xfrm>
            <a:prstGeom prst="hexagon">
              <a:avLst>
                <a:gd name="adj" fmla="val 28524"/>
                <a:gd name="vf" fmla="val 115470"/>
              </a:avLst>
            </a:prstGeom>
            <a:solidFill>
              <a:schemeClr val="bg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8691" name="Rectangle 13"/>
            <p:cNvSpPr>
              <a:spLocks noChangeArrowheads="1"/>
            </p:cNvSpPr>
            <p:nvPr/>
          </p:nvSpPr>
          <p:spPr bwMode="auto">
            <a:xfrm>
              <a:off x="4023" y="2746"/>
              <a:ext cx="2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N</a:t>
              </a:r>
            </a:p>
          </p:txBody>
        </p:sp>
        <p:sp>
          <p:nvSpPr>
            <p:cNvPr id="28692" name="Line 14"/>
            <p:cNvSpPr>
              <a:spLocks noChangeShapeType="1"/>
            </p:cNvSpPr>
            <p:nvPr/>
          </p:nvSpPr>
          <p:spPr bwMode="auto">
            <a:xfrm flipV="1">
              <a:off x="3504" y="2736"/>
              <a:ext cx="624" cy="4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4023" y="3015"/>
              <a:ext cx="1735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3165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3165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(A, G, C, or T)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27823" y="2804102"/>
            <a:ext cx="5159375" cy="4021138"/>
            <a:chOff x="567" y="1762"/>
            <a:chExt cx="3250" cy="2533"/>
          </a:xfrm>
        </p:grpSpPr>
        <p:sp>
          <p:nvSpPr>
            <p:cNvPr id="28680" name="Rectangle 17"/>
            <p:cNvSpPr>
              <a:spLocks noChangeArrowheads="1"/>
            </p:cNvSpPr>
            <p:nvPr/>
          </p:nvSpPr>
          <p:spPr bwMode="auto">
            <a:xfrm>
              <a:off x="1767" y="1882"/>
              <a:ext cx="5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CH2</a:t>
              </a:r>
            </a:p>
          </p:txBody>
        </p:sp>
        <p:sp>
          <p:nvSpPr>
            <p:cNvPr id="28681" name="Line 18"/>
            <p:cNvSpPr>
              <a:spLocks noChangeShapeType="1"/>
            </p:cNvSpPr>
            <p:nvPr/>
          </p:nvSpPr>
          <p:spPr bwMode="auto">
            <a:xfrm>
              <a:off x="1872" y="2176"/>
              <a:ext cx="96" cy="9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9"/>
            <p:cNvSpPr>
              <a:spLocks noChangeArrowheads="1"/>
            </p:cNvSpPr>
            <p:nvPr/>
          </p:nvSpPr>
          <p:spPr bwMode="auto">
            <a:xfrm>
              <a:off x="2583" y="2410"/>
              <a:ext cx="28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O</a:t>
              </a:r>
            </a:p>
          </p:txBody>
        </p:sp>
        <p:sp>
          <p:nvSpPr>
            <p:cNvPr id="28683" name="Rectangle 20"/>
            <p:cNvSpPr>
              <a:spLocks noChangeArrowheads="1"/>
            </p:cNvSpPr>
            <p:nvPr/>
          </p:nvSpPr>
          <p:spPr bwMode="auto">
            <a:xfrm>
              <a:off x="3456" y="3168"/>
              <a:ext cx="3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  <a:r>
                <a:rPr lang="en-US" sz="2800" b="1" baseline="30000">
                  <a:solidFill>
                    <a:srgbClr val="CC0000"/>
                  </a:solidFill>
                </a:rPr>
                <a:t>1</a:t>
              </a:r>
              <a:endParaRPr lang="en-US" sz="2800" b="1" baseline="30000">
                <a:solidFill>
                  <a:schemeClr val="hlink"/>
                </a:solidFill>
              </a:endParaRPr>
            </a:p>
          </p:txBody>
        </p:sp>
        <p:sp>
          <p:nvSpPr>
            <p:cNvPr id="28684" name="Rectangle 21"/>
            <p:cNvSpPr>
              <a:spLocks noChangeArrowheads="1"/>
            </p:cNvSpPr>
            <p:nvPr/>
          </p:nvSpPr>
          <p:spPr bwMode="auto">
            <a:xfrm>
              <a:off x="1680" y="3216"/>
              <a:ext cx="3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  <a:r>
                <a:rPr lang="en-US" sz="2800" b="1" baseline="30000">
                  <a:solidFill>
                    <a:srgbClr val="CC0000"/>
                  </a:solidFill>
                </a:rPr>
                <a:t>4</a:t>
              </a:r>
              <a:endParaRPr lang="en-US" sz="2800" b="1" baseline="30000">
                <a:solidFill>
                  <a:schemeClr val="hlink"/>
                </a:solidFill>
              </a:endParaRPr>
            </a:p>
          </p:txBody>
        </p:sp>
        <p:sp>
          <p:nvSpPr>
            <p:cNvPr id="28685" name="Rectangle 22"/>
            <p:cNvSpPr>
              <a:spLocks noChangeArrowheads="1"/>
            </p:cNvSpPr>
            <p:nvPr/>
          </p:nvSpPr>
          <p:spPr bwMode="auto">
            <a:xfrm>
              <a:off x="2007" y="3970"/>
              <a:ext cx="3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  <a:r>
                <a:rPr lang="en-US" sz="2800" b="1" baseline="30000">
                  <a:solidFill>
                    <a:srgbClr val="CC0000"/>
                  </a:solidFill>
                </a:rPr>
                <a:t>3</a:t>
              </a:r>
              <a:endParaRPr lang="en-US" sz="2800" b="1" baseline="30000">
                <a:solidFill>
                  <a:schemeClr val="hlink"/>
                </a:solidFill>
              </a:endParaRPr>
            </a:p>
          </p:txBody>
        </p:sp>
        <p:sp>
          <p:nvSpPr>
            <p:cNvPr id="28686" name="Rectangle 23"/>
            <p:cNvSpPr>
              <a:spLocks noChangeArrowheads="1"/>
            </p:cNvSpPr>
            <p:nvPr/>
          </p:nvSpPr>
          <p:spPr bwMode="auto">
            <a:xfrm>
              <a:off x="3015" y="3970"/>
              <a:ext cx="3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  <a:r>
                <a:rPr lang="en-US" sz="2800" b="1" baseline="30000">
                  <a:solidFill>
                    <a:srgbClr val="CC0000"/>
                  </a:solidFill>
                </a:rPr>
                <a:t>2</a:t>
              </a:r>
              <a:endParaRPr lang="en-US" sz="2800" b="1" baseline="30000">
                <a:solidFill>
                  <a:schemeClr val="hlink"/>
                </a:solidFill>
              </a:endParaRPr>
            </a:p>
          </p:txBody>
        </p:sp>
        <p:sp>
          <p:nvSpPr>
            <p:cNvPr id="28687" name="Rectangle 24"/>
            <p:cNvSpPr>
              <a:spLocks noChangeArrowheads="1"/>
            </p:cNvSpPr>
            <p:nvPr/>
          </p:nvSpPr>
          <p:spPr bwMode="auto">
            <a:xfrm>
              <a:off x="1863" y="1762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CC0000"/>
                  </a:solidFill>
                </a:rPr>
                <a:t>5</a:t>
              </a:r>
              <a:endParaRPr lang="en-US" b="1">
                <a:solidFill>
                  <a:schemeClr val="hlink"/>
                </a:solidFill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567" y="3543"/>
              <a:ext cx="1373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</a:t>
              </a:r>
              <a:r>
                <a:rPr lang="en-US" b="1">
                  <a:solidFill>
                    <a:srgbClr val="9234D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Sugar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9234D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(deoxyribose)</a:t>
              </a:r>
            </a:p>
          </p:txBody>
        </p:sp>
        <p:sp>
          <p:nvSpPr>
            <p:cNvPr id="28689" name="AutoShape 26"/>
            <p:cNvSpPr>
              <a:spLocks noChangeArrowheads="1"/>
            </p:cNvSpPr>
            <p:nvPr/>
          </p:nvSpPr>
          <p:spPr bwMode="auto">
            <a:xfrm>
              <a:off x="2016" y="2688"/>
              <a:ext cx="1440" cy="1296"/>
            </a:xfrm>
            <a:prstGeom prst="pentagon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- double helix</a:t>
            </a:r>
            <a:endParaRPr lang="en-US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756A4-DBE1-497F-9D95-834AB74C62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838200" y="685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 Black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1300" y="990600"/>
            <a:ext cx="2933700" cy="5854700"/>
            <a:chOff x="152" y="624"/>
            <a:chExt cx="1848" cy="3688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1536" y="2000"/>
              <a:ext cx="416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Line 6"/>
            <p:cNvSpPr>
              <a:spLocks noChangeShapeType="1"/>
            </p:cNvSpPr>
            <p:nvPr/>
          </p:nvSpPr>
          <p:spPr bwMode="auto">
            <a:xfrm flipV="1">
              <a:off x="1536" y="3344"/>
              <a:ext cx="464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Oval 7"/>
            <p:cNvSpPr>
              <a:spLocks noChangeArrowheads="1"/>
            </p:cNvSpPr>
            <p:nvPr/>
          </p:nvSpPr>
          <p:spPr bwMode="auto">
            <a:xfrm>
              <a:off x="200" y="2600"/>
              <a:ext cx="512" cy="560"/>
            </a:xfrm>
            <a:prstGeom prst="ellipse">
              <a:avLst/>
            </a:prstGeom>
            <a:solidFill>
              <a:srgbClr val="FAFD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56" name="Oval 8"/>
            <p:cNvSpPr>
              <a:spLocks noChangeArrowheads="1"/>
            </p:cNvSpPr>
            <p:nvPr/>
          </p:nvSpPr>
          <p:spPr bwMode="auto">
            <a:xfrm>
              <a:off x="152" y="3752"/>
              <a:ext cx="512" cy="560"/>
            </a:xfrm>
            <a:prstGeom prst="ellipse">
              <a:avLst/>
            </a:prstGeom>
            <a:solidFill>
              <a:srgbClr val="FAFD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57" name="Oval 9"/>
            <p:cNvSpPr>
              <a:spLocks noChangeArrowheads="1"/>
            </p:cNvSpPr>
            <p:nvPr/>
          </p:nvSpPr>
          <p:spPr bwMode="auto">
            <a:xfrm>
              <a:off x="200" y="1400"/>
              <a:ext cx="512" cy="560"/>
            </a:xfrm>
            <a:prstGeom prst="ellipse">
              <a:avLst/>
            </a:prstGeom>
            <a:solidFill>
              <a:srgbClr val="FAFD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58" name="Line 10"/>
            <p:cNvSpPr>
              <a:spLocks noChangeShapeType="1"/>
            </p:cNvSpPr>
            <p:nvPr/>
          </p:nvSpPr>
          <p:spPr bwMode="auto">
            <a:xfrm>
              <a:off x="624" y="1824"/>
              <a:ext cx="368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Line 11"/>
            <p:cNvSpPr>
              <a:spLocks noChangeShapeType="1"/>
            </p:cNvSpPr>
            <p:nvPr/>
          </p:nvSpPr>
          <p:spPr bwMode="auto">
            <a:xfrm flipH="1" flipV="1">
              <a:off x="992" y="2000"/>
              <a:ext cx="80" cy="3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Line 12"/>
            <p:cNvSpPr>
              <a:spLocks noChangeShapeType="1"/>
            </p:cNvSpPr>
            <p:nvPr/>
          </p:nvSpPr>
          <p:spPr bwMode="auto">
            <a:xfrm flipH="1" flipV="1">
              <a:off x="992" y="3296"/>
              <a:ext cx="80" cy="3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Line 13"/>
            <p:cNvSpPr>
              <a:spLocks noChangeShapeType="1"/>
            </p:cNvSpPr>
            <p:nvPr/>
          </p:nvSpPr>
          <p:spPr bwMode="auto">
            <a:xfrm flipH="1" flipV="1">
              <a:off x="656" y="3056"/>
              <a:ext cx="304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Line 14"/>
            <p:cNvSpPr>
              <a:spLocks noChangeShapeType="1"/>
            </p:cNvSpPr>
            <p:nvPr/>
          </p:nvSpPr>
          <p:spPr bwMode="auto">
            <a:xfrm flipV="1">
              <a:off x="688" y="2528"/>
              <a:ext cx="496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Line 15"/>
            <p:cNvSpPr>
              <a:spLocks noChangeShapeType="1"/>
            </p:cNvSpPr>
            <p:nvPr/>
          </p:nvSpPr>
          <p:spPr bwMode="auto">
            <a:xfrm flipV="1">
              <a:off x="624" y="3872"/>
              <a:ext cx="56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Line 16"/>
            <p:cNvSpPr>
              <a:spLocks noChangeShapeType="1"/>
            </p:cNvSpPr>
            <p:nvPr/>
          </p:nvSpPr>
          <p:spPr bwMode="auto">
            <a:xfrm>
              <a:off x="592" y="4240"/>
              <a:ext cx="208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Rectangle 17"/>
            <p:cNvSpPr>
              <a:spLocks noChangeArrowheads="1"/>
            </p:cNvSpPr>
            <p:nvPr/>
          </p:nvSpPr>
          <p:spPr bwMode="auto">
            <a:xfrm>
              <a:off x="327" y="2698"/>
              <a:ext cx="2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P</a:t>
              </a:r>
            </a:p>
          </p:txBody>
        </p:sp>
        <p:sp>
          <p:nvSpPr>
            <p:cNvPr id="29766" name="Rectangle 18"/>
            <p:cNvSpPr>
              <a:spLocks noChangeArrowheads="1"/>
            </p:cNvSpPr>
            <p:nvPr/>
          </p:nvSpPr>
          <p:spPr bwMode="auto">
            <a:xfrm>
              <a:off x="327" y="1498"/>
              <a:ext cx="2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P</a:t>
              </a:r>
            </a:p>
          </p:txBody>
        </p:sp>
        <p:sp>
          <p:nvSpPr>
            <p:cNvPr id="29767" name="Rectangle 19"/>
            <p:cNvSpPr>
              <a:spLocks noChangeArrowheads="1"/>
            </p:cNvSpPr>
            <p:nvPr/>
          </p:nvSpPr>
          <p:spPr bwMode="auto">
            <a:xfrm>
              <a:off x="279" y="3850"/>
              <a:ext cx="2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P</a:t>
              </a:r>
            </a:p>
          </p:txBody>
        </p:sp>
        <p:sp>
          <p:nvSpPr>
            <p:cNvPr id="29768" name="Line 20"/>
            <p:cNvSpPr>
              <a:spLocks noChangeShapeType="1"/>
            </p:cNvSpPr>
            <p:nvPr/>
          </p:nvSpPr>
          <p:spPr bwMode="auto">
            <a:xfrm flipV="1">
              <a:off x="688" y="1328"/>
              <a:ext cx="496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Rectangle 21"/>
            <p:cNvSpPr>
              <a:spLocks noChangeArrowheads="1"/>
            </p:cNvSpPr>
            <p:nvPr/>
          </p:nvSpPr>
          <p:spPr bwMode="auto">
            <a:xfrm>
              <a:off x="1248" y="672"/>
              <a:ext cx="22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O</a:t>
              </a:r>
            </a:p>
          </p:txBody>
        </p:sp>
        <p:sp>
          <p:nvSpPr>
            <p:cNvPr id="29770" name="Rectangle 22"/>
            <p:cNvSpPr>
              <a:spLocks noChangeArrowheads="1"/>
            </p:cNvSpPr>
            <p:nvPr/>
          </p:nvSpPr>
          <p:spPr bwMode="auto">
            <a:xfrm>
              <a:off x="1248" y="1872"/>
              <a:ext cx="22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O</a:t>
              </a:r>
            </a:p>
          </p:txBody>
        </p:sp>
        <p:sp>
          <p:nvSpPr>
            <p:cNvPr id="29771" name="Rectangle 23"/>
            <p:cNvSpPr>
              <a:spLocks noChangeArrowheads="1"/>
            </p:cNvSpPr>
            <p:nvPr/>
          </p:nvSpPr>
          <p:spPr bwMode="auto">
            <a:xfrm>
              <a:off x="1248" y="3216"/>
              <a:ext cx="22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O</a:t>
              </a:r>
            </a:p>
          </p:txBody>
        </p:sp>
        <p:sp>
          <p:nvSpPr>
            <p:cNvPr id="29772" name="Rectangle 24"/>
            <p:cNvSpPr>
              <a:spLocks noChangeArrowheads="1"/>
            </p:cNvSpPr>
            <p:nvPr/>
          </p:nvSpPr>
          <p:spPr bwMode="auto">
            <a:xfrm>
              <a:off x="1527" y="2016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1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73" name="Rectangle 25"/>
            <p:cNvSpPr>
              <a:spLocks noChangeArrowheads="1"/>
            </p:cNvSpPr>
            <p:nvPr/>
          </p:nvSpPr>
          <p:spPr bwMode="auto">
            <a:xfrm>
              <a:off x="1575" y="2496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2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74" name="Rectangle 26"/>
            <p:cNvSpPr>
              <a:spLocks noChangeArrowheads="1"/>
            </p:cNvSpPr>
            <p:nvPr/>
          </p:nvSpPr>
          <p:spPr bwMode="auto">
            <a:xfrm>
              <a:off x="1095" y="2592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3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75" name="Rectangle 27"/>
            <p:cNvSpPr>
              <a:spLocks noChangeArrowheads="1"/>
            </p:cNvSpPr>
            <p:nvPr/>
          </p:nvSpPr>
          <p:spPr bwMode="auto">
            <a:xfrm>
              <a:off x="903" y="2256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4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76" name="Rectangle 28"/>
            <p:cNvSpPr>
              <a:spLocks noChangeArrowheads="1"/>
            </p:cNvSpPr>
            <p:nvPr/>
          </p:nvSpPr>
          <p:spPr bwMode="auto">
            <a:xfrm>
              <a:off x="903" y="1824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5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77" name="Rectangle 29"/>
            <p:cNvSpPr>
              <a:spLocks noChangeArrowheads="1"/>
            </p:cNvSpPr>
            <p:nvPr/>
          </p:nvSpPr>
          <p:spPr bwMode="auto">
            <a:xfrm>
              <a:off x="951" y="3120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5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78" name="Rectangle 30"/>
            <p:cNvSpPr>
              <a:spLocks noChangeArrowheads="1"/>
            </p:cNvSpPr>
            <p:nvPr/>
          </p:nvSpPr>
          <p:spPr bwMode="auto">
            <a:xfrm>
              <a:off x="1095" y="3936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3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79" name="Rectangle 31"/>
            <p:cNvSpPr>
              <a:spLocks noChangeArrowheads="1"/>
            </p:cNvSpPr>
            <p:nvPr/>
          </p:nvSpPr>
          <p:spPr bwMode="auto">
            <a:xfrm>
              <a:off x="1047" y="1392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3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80" name="Line 32"/>
            <p:cNvSpPr>
              <a:spLocks noChangeShapeType="1"/>
            </p:cNvSpPr>
            <p:nvPr/>
          </p:nvSpPr>
          <p:spPr bwMode="auto">
            <a:xfrm flipH="1" flipV="1">
              <a:off x="992" y="800"/>
              <a:ext cx="80" cy="3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Line 33"/>
            <p:cNvSpPr>
              <a:spLocks noChangeShapeType="1"/>
            </p:cNvSpPr>
            <p:nvPr/>
          </p:nvSpPr>
          <p:spPr bwMode="auto">
            <a:xfrm>
              <a:off x="688" y="640"/>
              <a:ext cx="304" cy="1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Rectangle 34"/>
            <p:cNvSpPr>
              <a:spLocks noChangeArrowheads="1"/>
            </p:cNvSpPr>
            <p:nvPr/>
          </p:nvSpPr>
          <p:spPr bwMode="auto">
            <a:xfrm>
              <a:off x="951" y="624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5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83" name="AutoShape 35"/>
            <p:cNvSpPr>
              <a:spLocks noChangeArrowheads="1"/>
            </p:cNvSpPr>
            <p:nvPr/>
          </p:nvSpPr>
          <p:spPr bwMode="auto">
            <a:xfrm>
              <a:off x="1056" y="3408"/>
              <a:ext cx="528" cy="480"/>
            </a:xfrm>
            <a:prstGeom prst="pentagon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84" name="AutoShape 36"/>
            <p:cNvSpPr>
              <a:spLocks noChangeArrowheads="1"/>
            </p:cNvSpPr>
            <p:nvPr/>
          </p:nvSpPr>
          <p:spPr bwMode="auto">
            <a:xfrm>
              <a:off x="1056" y="2064"/>
              <a:ext cx="528" cy="480"/>
            </a:xfrm>
            <a:prstGeom prst="pentagon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85" name="AutoShape 37"/>
            <p:cNvSpPr>
              <a:spLocks noChangeArrowheads="1"/>
            </p:cNvSpPr>
            <p:nvPr/>
          </p:nvSpPr>
          <p:spPr bwMode="auto">
            <a:xfrm>
              <a:off x="1056" y="864"/>
              <a:ext cx="528" cy="480"/>
            </a:xfrm>
            <a:prstGeom prst="pentagon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867400" y="1041400"/>
            <a:ext cx="2959100" cy="5791200"/>
            <a:chOff x="3696" y="656"/>
            <a:chExt cx="1864" cy="3648"/>
          </a:xfrm>
        </p:grpSpPr>
        <p:sp>
          <p:nvSpPr>
            <p:cNvPr id="29720" name="Line 39"/>
            <p:cNvSpPr>
              <a:spLocks noChangeShapeType="1"/>
            </p:cNvSpPr>
            <p:nvPr/>
          </p:nvSpPr>
          <p:spPr bwMode="auto">
            <a:xfrm>
              <a:off x="3696" y="2256"/>
              <a:ext cx="528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40"/>
            <p:cNvSpPr>
              <a:spLocks noChangeShapeType="1"/>
            </p:cNvSpPr>
            <p:nvPr/>
          </p:nvSpPr>
          <p:spPr bwMode="auto">
            <a:xfrm>
              <a:off x="3696" y="3072"/>
              <a:ext cx="48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Oval 41"/>
            <p:cNvSpPr>
              <a:spLocks noChangeArrowheads="1"/>
            </p:cNvSpPr>
            <p:nvPr/>
          </p:nvSpPr>
          <p:spPr bwMode="auto">
            <a:xfrm>
              <a:off x="5000" y="3704"/>
              <a:ext cx="512" cy="560"/>
            </a:xfrm>
            <a:prstGeom prst="ellipse">
              <a:avLst/>
            </a:prstGeom>
            <a:solidFill>
              <a:srgbClr val="FAFD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23" name="Oval 42"/>
            <p:cNvSpPr>
              <a:spLocks noChangeArrowheads="1"/>
            </p:cNvSpPr>
            <p:nvPr/>
          </p:nvSpPr>
          <p:spPr bwMode="auto">
            <a:xfrm>
              <a:off x="5048" y="2696"/>
              <a:ext cx="512" cy="560"/>
            </a:xfrm>
            <a:prstGeom prst="ellipse">
              <a:avLst/>
            </a:prstGeom>
            <a:solidFill>
              <a:srgbClr val="FAFD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24" name="Oval 43"/>
            <p:cNvSpPr>
              <a:spLocks noChangeArrowheads="1"/>
            </p:cNvSpPr>
            <p:nvPr/>
          </p:nvSpPr>
          <p:spPr bwMode="auto">
            <a:xfrm>
              <a:off x="4952" y="1400"/>
              <a:ext cx="512" cy="560"/>
            </a:xfrm>
            <a:prstGeom prst="ellipse">
              <a:avLst/>
            </a:prstGeom>
            <a:solidFill>
              <a:srgbClr val="FAFD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25" name="Line 44"/>
            <p:cNvSpPr>
              <a:spLocks noChangeShapeType="1"/>
            </p:cNvSpPr>
            <p:nvPr/>
          </p:nvSpPr>
          <p:spPr bwMode="auto">
            <a:xfrm>
              <a:off x="4704" y="3424"/>
              <a:ext cx="48" cy="2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45"/>
            <p:cNvSpPr>
              <a:spLocks noChangeShapeType="1"/>
            </p:cNvSpPr>
            <p:nvPr/>
          </p:nvSpPr>
          <p:spPr bwMode="auto">
            <a:xfrm>
              <a:off x="4752" y="2464"/>
              <a:ext cx="0" cy="3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46"/>
            <p:cNvSpPr>
              <a:spLocks noChangeShapeType="1"/>
            </p:cNvSpPr>
            <p:nvPr/>
          </p:nvSpPr>
          <p:spPr bwMode="auto">
            <a:xfrm>
              <a:off x="4704" y="3696"/>
              <a:ext cx="320" cy="1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47"/>
            <p:cNvSpPr>
              <a:spLocks noChangeShapeType="1"/>
            </p:cNvSpPr>
            <p:nvPr/>
          </p:nvSpPr>
          <p:spPr bwMode="auto">
            <a:xfrm>
              <a:off x="4752" y="2784"/>
              <a:ext cx="336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48"/>
            <p:cNvSpPr>
              <a:spLocks noChangeShapeType="1"/>
            </p:cNvSpPr>
            <p:nvPr/>
          </p:nvSpPr>
          <p:spPr bwMode="auto">
            <a:xfrm flipV="1">
              <a:off x="4624" y="1904"/>
              <a:ext cx="400" cy="3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49"/>
            <p:cNvSpPr>
              <a:spLocks noChangeShapeType="1"/>
            </p:cNvSpPr>
            <p:nvPr/>
          </p:nvSpPr>
          <p:spPr bwMode="auto">
            <a:xfrm flipV="1">
              <a:off x="4576" y="3008"/>
              <a:ext cx="448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Line 50"/>
            <p:cNvSpPr>
              <a:spLocks noChangeShapeType="1"/>
            </p:cNvSpPr>
            <p:nvPr/>
          </p:nvSpPr>
          <p:spPr bwMode="auto">
            <a:xfrm flipH="1">
              <a:off x="4640" y="4096"/>
              <a:ext cx="368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Rectangle 51"/>
            <p:cNvSpPr>
              <a:spLocks noChangeArrowheads="1"/>
            </p:cNvSpPr>
            <p:nvPr/>
          </p:nvSpPr>
          <p:spPr bwMode="auto">
            <a:xfrm>
              <a:off x="5079" y="1498"/>
              <a:ext cx="2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P</a:t>
              </a:r>
            </a:p>
          </p:txBody>
        </p:sp>
        <p:sp>
          <p:nvSpPr>
            <p:cNvPr id="29733" name="Rectangle 52"/>
            <p:cNvSpPr>
              <a:spLocks noChangeArrowheads="1"/>
            </p:cNvSpPr>
            <p:nvPr/>
          </p:nvSpPr>
          <p:spPr bwMode="auto">
            <a:xfrm>
              <a:off x="5175" y="2794"/>
              <a:ext cx="2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P</a:t>
              </a:r>
            </a:p>
          </p:txBody>
        </p:sp>
        <p:sp>
          <p:nvSpPr>
            <p:cNvPr id="29734" name="Rectangle 53"/>
            <p:cNvSpPr>
              <a:spLocks noChangeArrowheads="1"/>
            </p:cNvSpPr>
            <p:nvPr/>
          </p:nvSpPr>
          <p:spPr bwMode="auto">
            <a:xfrm>
              <a:off x="5127" y="3802"/>
              <a:ext cx="2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P</a:t>
              </a:r>
            </a:p>
          </p:txBody>
        </p:sp>
        <p:sp>
          <p:nvSpPr>
            <p:cNvPr id="29735" name="Line 54"/>
            <p:cNvSpPr>
              <a:spLocks noChangeShapeType="1"/>
            </p:cNvSpPr>
            <p:nvPr/>
          </p:nvSpPr>
          <p:spPr bwMode="auto">
            <a:xfrm flipH="1" flipV="1">
              <a:off x="4640" y="1520"/>
              <a:ext cx="320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55"/>
            <p:cNvSpPr>
              <a:spLocks noChangeShapeType="1"/>
            </p:cNvSpPr>
            <p:nvPr/>
          </p:nvSpPr>
          <p:spPr bwMode="auto">
            <a:xfrm>
              <a:off x="4656" y="121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56"/>
            <p:cNvSpPr>
              <a:spLocks noChangeArrowheads="1"/>
            </p:cNvSpPr>
            <p:nvPr/>
          </p:nvSpPr>
          <p:spPr bwMode="auto">
            <a:xfrm>
              <a:off x="4368" y="3648"/>
              <a:ext cx="22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O</a:t>
              </a:r>
            </a:p>
          </p:txBody>
        </p:sp>
        <p:sp>
          <p:nvSpPr>
            <p:cNvPr id="29738" name="Rectangle 57"/>
            <p:cNvSpPr>
              <a:spLocks noChangeArrowheads="1"/>
            </p:cNvSpPr>
            <p:nvPr/>
          </p:nvSpPr>
          <p:spPr bwMode="auto">
            <a:xfrm>
              <a:off x="4416" y="2688"/>
              <a:ext cx="22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O</a:t>
              </a:r>
            </a:p>
          </p:txBody>
        </p:sp>
        <p:sp>
          <p:nvSpPr>
            <p:cNvPr id="29739" name="Rectangle 58"/>
            <p:cNvSpPr>
              <a:spLocks noChangeArrowheads="1"/>
            </p:cNvSpPr>
            <p:nvPr/>
          </p:nvSpPr>
          <p:spPr bwMode="auto">
            <a:xfrm>
              <a:off x="4320" y="1440"/>
              <a:ext cx="22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O</a:t>
              </a:r>
            </a:p>
          </p:txBody>
        </p:sp>
        <p:sp>
          <p:nvSpPr>
            <p:cNvPr id="29740" name="Rectangle 59"/>
            <p:cNvSpPr>
              <a:spLocks noChangeArrowheads="1"/>
            </p:cNvSpPr>
            <p:nvPr/>
          </p:nvSpPr>
          <p:spPr bwMode="auto">
            <a:xfrm>
              <a:off x="4023" y="2496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1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41" name="Rectangle 60"/>
            <p:cNvSpPr>
              <a:spLocks noChangeArrowheads="1"/>
            </p:cNvSpPr>
            <p:nvPr/>
          </p:nvSpPr>
          <p:spPr bwMode="auto">
            <a:xfrm>
              <a:off x="4071" y="2064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2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42" name="Rectangle 61"/>
            <p:cNvSpPr>
              <a:spLocks noChangeArrowheads="1"/>
            </p:cNvSpPr>
            <p:nvPr/>
          </p:nvSpPr>
          <p:spPr bwMode="auto">
            <a:xfrm>
              <a:off x="4503" y="2016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3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43" name="Rectangle 62"/>
            <p:cNvSpPr>
              <a:spLocks noChangeArrowheads="1"/>
            </p:cNvSpPr>
            <p:nvPr/>
          </p:nvSpPr>
          <p:spPr bwMode="auto">
            <a:xfrm>
              <a:off x="4743" y="2304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4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44" name="Rectangle 63"/>
            <p:cNvSpPr>
              <a:spLocks noChangeArrowheads="1"/>
            </p:cNvSpPr>
            <p:nvPr/>
          </p:nvSpPr>
          <p:spPr bwMode="auto">
            <a:xfrm>
              <a:off x="4743" y="2640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5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45" name="Rectangle 64"/>
            <p:cNvSpPr>
              <a:spLocks noChangeArrowheads="1"/>
            </p:cNvSpPr>
            <p:nvPr/>
          </p:nvSpPr>
          <p:spPr bwMode="auto">
            <a:xfrm>
              <a:off x="4647" y="3744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5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46" name="Rectangle 65"/>
            <p:cNvSpPr>
              <a:spLocks noChangeArrowheads="1"/>
            </p:cNvSpPr>
            <p:nvPr/>
          </p:nvSpPr>
          <p:spPr bwMode="auto">
            <a:xfrm>
              <a:off x="4503" y="2976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3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47" name="Rectangle 66"/>
            <p:cNvSpPr>
              <a:spLocks noChangeArrowheads="1"/>
            </p:cNvSpPr>
            <p:nvPr/>
          </p:nvSpPr>
          <p:spPr bwMode="auto">
            <a:xfrm>
              <a:off x="4551" y="1536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5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48" name="Line 67"/>
            <p:cNvSpPr>
              <a:spLocks noChangeShapeType="1"/>
            </p:cNvSpPr>
            <p:nvPr/>
          </p:nvSpPr>
          <p:spPr bwMode="auto">
            <a:xfrm flipV="1">
              <a:off x="4528" y="656"/>
              <a:ext cx="400" cy="3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Rectangle 68"/>
            <p:cNvSpPr>
              <a:spLocks noChangeArrowheads="1"/>
            </p:cNvSpPr>
            <p:nvPr/>
          </p:nvSpPr>
          <p:spPr bwMode="auto">
            <a:xfrm>
              <a:off x="4407" y="720"/>
              <a:ext cx="1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C0000"/>
                  </a:solidFill>
                </a:rPr>
                <a:t>3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29750" name="AutoShape 69"/>
            <p:cNvSpPr>
              <a:spLocks noChangeArrowheads="1"/>
            </p:cNvSpPr>
            <p:nvPr/>
          </p:nvSpPr>
          <p:spPr bwMode="auto">
            <a:xfrm rot="10712635">
              <a:off x="4176" y="3168"/>
              <a:ext cx="528" cy="480"/>
            </a:xfrm>
            <a:prstGeom prst="pentagon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51" name="AutoShape 70"/>
            <p:cNvSpPr>
              <a:spLocks noChangeArrowheads="1"/>
            </p:cNvSpPr>
            <p:nvPr/>
          </p:nvSpPr>
          <p:spPr bwMode="auto">
            <a:xfrm rot="10712635">
              <a:off x="4224" y="2208"/>
              <a:ext cx="528" cy="480"/>
            </a:xfrm>
            <a:prstGeom prst="pentagon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52" name="AutoShape 71"/>
            <p:cNvSpPr>
              <a:spLocks noChangeArrowheads="1"/>
            </p:cNvSpPr>
            <p:nvPr/>
          </p:nvSpPr>
          <p:spPr bwMode="auto">
            <a:xfrm rot="10712635">
              <a:off x="4128" y="960"/>
              <a:ext cx="528" cy="480"/>
            </a:xfrm>
            <a:prstGeom prst="pentagon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048000" y="2438400"/>
            <a:ext cx="3022600" cy="1219200"/>
            <a:chOff x="1920" y="1536"/>
            <a:chExt cx="1904" cy="768"/>
          </a:xfrm>
        </p:grpSpPr>
        <p:sp>
          <p:nvSpPr>
            <p:cNvPr id="29712" name="AutoShape 73"/>
            <p:cNvSpPr>
              <a:spLocks noChangeArrowheads="1"/>
            </p:cNvSpPr>
            <p:nvPr/>
          </p:nvSpPr>
          <p:spPr bwMode="auto">
            <a:xfrm>
              <a:off x="2320" y="1792"/>
              <a:ext cx="544" cy="496"/>
            </a:xfrm>
            <a:prstGeom prst="hexagon">
              <a:avLst>
                <a:gd name="adj" fmla="val 27414"/>
                <a:gd name="vf" fmla="val 115470"/>
              </a:avLst>
            </a:prstGeom>
            <a:solidFill>
              <a:srgbClr val="9234DB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13" name="AutoShape 74"/>
            <p:cNvSpPr>
              <a:spLocks noChangeArrowheads="1"/>
            </p:cNvSpPr>
            <p:nvPr/>
          </p:nvSpPr>
          <p:spPr bwMode="auto">
            <a:xfrm>
              <a:off x="3280" y="1792"/>
              <a:ext cx="544" cy="496"/>
            </a:xfrm>
            <a:prstGeom prst="hexagon">
              <a:avLst>
                <a:gd name="adj" fmla="val 27414"/>
                <a:gd name="vf" fmla="val 11547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14" name="Line 75"/>
            <p:cNvSpPr>
              <a:spLocks noChangeShapeType="1"/>
            </p:cNvSpPr>
            <p:nvPr/>
          </p:nvSpPr>
          <p:spPr bwMode="auto">
            <a:xfrm>
              <a:off x="2752" y="1776"/>
              <a:ext cx="6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76"/>
            <p:cNvSpPr>
              <a:spLocks noChangeShapeType="1"/>
            </p:cNvSpPr>
            <p:nvPr/>
          </p:nvSpPr>
          <p:spPr bwMode="auto">
            <a:xfrm>
              <a:off x="2896" y="2064"/>
              <a:ext cx="35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77"/>
            <p:cNvSpPr>
              <a:spLocks noChangeShapeType="1"/>
            </p:cNvSpPr>
            <p:nvPr/>
          </p:nvSpPr>
          <p:spPr bwMode="auto">
            <a:xfrm>
              <a:off x="2752" y="2304"/>
              <a:ext cx="6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Rectangle 78"/>
            <p:cNvSpPr>
              <a:spLocks noChangeArrowheads="1"/>
            </p:cNvSpPr>
            <p:nvPr/>
          </p:nvSpPr>
          <p:spPr bwMode="auto">
            <a:xfrm>
              <a:off x="2439" y="1882"/>
              <a:ext cx="28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G</a:t>
              </a:r>
            </a:p>
          </p:txBody>
        </p:sp>
        <p:sp>
          <p:nvSpPr>
            <p:cNvPr id="29718" name="Rectangle 79"/>
            <p:cNvSpPr>
              <a:spLocks noChangeArrowheads="1"/>
            </p:cNvSpPr>
            <p:nvPr/>
          </p:nvSpPr>
          <p:spPr bwMode="auto">
            <a:xfrm>
              <a:off x="3399" y="1834"/>
              <a:ext cx="2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</a:p>
          </p:txBody>
        </p:sp>
        <p:sp>
          <p:nvSpPr>
            <p:cNvPr id="29719" name="AutoShape 80"/>
            <p:cNvSpPr>
              <a:spLocks noChangeArrowheads="1"/>
            </p:cNvSpPr>
            <p:nvPr/>
          </p:nvSpPr>
          <p:spPr bwMode="auto">
            <a:xfrm rot="-3666107">
              <a:off x="1896" y="1560"/>
              <a:ext cx="528" cy="480"/>
            </a:xfrm>
            <a:prstGeom prst="pentagon">
              <a:avLst/>
            </a:prstGeom>
            <a:solidFill>
              <a:srgbClr val="9234DB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2997200" y="4191000"/>
            <a:ext cx="3022600" cy="1117600"/>
            <a:chOff x="1888" y="2640"/>
            <a:chExt cx="1904" cy="704"/>
          </a:xfrm>
        </p:grpSpPr>
        <p:sp>
          <p:nvSpPr>
            <p:cNvPr id="29705" name="AutoShape 82"/>
            <p:cNvSpPr>
              <a:spLocks noChangeArrowheads="1"/>
            </p:cNvSpPr>
            <p:nvPr/>
          </p:nvSpPr>
          <p:spPr bwMode="auto">
            <a:xfrm>
              <a:off x="2848" y="2848"/>
              <a:ext cx="544" cy="496"/>
            </a:xfrm>
            <a:prstGeom prst="hexagon">
              <a:avLst>
                <a:gd name="adj" fmla="val 27414"/>
                <a:gd name="vf" fmla="val 115470"/>
              </a:avLst>
            </a:prstGeom>
            <a:solidFill>
              <a:srgbClr val="FE9B0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06" name="AutoShape 83"/>
            <p:cNvSpPr>
              <a:spLocks noChangeArrowheads="1"/>
            </p:cNvSpPr>
            <p:nvPr/>
          </p:nvSpPr>
          <p:spPr bwMode="auto">
            <a:xfrm>
              <a:off x="1888" y="2848"/>
              <a:ext cx="544" cy="496"/>
            </a:xfrm>
            <a:prstGeom prst="hexagon">
              <a:avLst>
                <a:gd name="adj" fmla="val 27414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  <p:sp>
          <p:nvSpPr>
            <p:cNvPr id="29707" name="Line 84"/>
            <p:cNvSpPr>
              <a:spLocks noChangeShapeType="1"/>
            </p:cNvSpPr>
            <p:nvPr/>
          </p:nvSpPr>
          <p:spPr bwMode="auto">
            <a:xfrm>
              <a:off x="2464" y="3120"/>
              <a:ext cx="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85"/>
            <p:cNvSpPr>
              <a:spLocks noChangeShapeType="1"/>
            </p:cNvSpPr>
            <p:nvPr/>
          </p:nvSpPr>
          <p:spPr bwMode="auto">
            <a:xfrm>
              <a:off x="2320" y="2832"/>
              <a:ext cx="6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Rectangle 86"/>
            <p:cNvSpPr>
              <a:spLocks noChangeArrowheads="1"/>
            </p:cNvSpPr>
            <p:nvPr/>
          </p:nvSpPr>
          <p:spPr bwMode="auto">
            <a:xfrm>
              <a:off x="2055" y="2938"/>
              <a:ext cx="25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T</a:t>
              </a:r>
            </a:p>
          </p:txBody>
        </p:sp>
        <p:sp>
          <p:nvSpPr>
            <p:cNvPr id="29710" name="Rectangle 87"/>
            <p:cNvSpPr>
              <a:spLocks noChangeArrowheads="1"/>
            </p:cNvSpPr>
            <p:nvPr/>
          </p:nvSpPr>
          <p:spPr bwMode="auto">
            <a:xfrm>
              <a:off x="2967" y="2938"/>
              <a:ext cx="2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29711" name="AutoShape 88"/>
            <p:cNvSpPr>
              <a:spLocks noChangeArrowheads="1"/>
            </p:cNvSpPr>
            <p:nvPr/>
          </p:nvSpPr>
          <p:spPr bwMode="auto">
            <a:xfrm rot="-462143">
              <a:off x="3264" y="2640"/>
              <a:ext cx="528" cy="480"/>
            </a:xfrm>
            <a:prstGeom prst="pentagon">
              <a:avLst/>
            </a:prstGeom>
            <a:solidFill>
              <a:srgbClr val="FE9B0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6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Take out a ½ sheet of paper and make a line down the middle.  On one side write down things you get </a:t>
            </a:r>
            <a:r>
              <a:rPr lang="en-US" sz="2400" smtClean="0">
                <a:latin typeface="Comic Sans MS" pitchFamily="66" charset="0"/>
              </a:rPr>
              <a:t>about macromolecules</a:t>
            </a:r>
            <a:r>
              <a:rPr lang="en-US" sz="2400" dirty="0" smtClean="0">
                <a:latin typeface="Comic Sans MS" pitchFamily="66" charset="0"/>
              </a:rPr>
              <a:t>, on the other side write down things you are still confused about.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40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Compounds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Compounds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</a:rPr>
              <a:t> that contain </a:t>
            </a:r>
            <a:r>
              <a:rPr lang="en-U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CARBON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</a:rPr>
              <a:t> are called </a:t>
            </a:r>
            <a:r>
              <a:rPr lang="en-U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</a:t>
            </a:r>
            <a:r>
              <a:rPr lang="en-US" sz="2800" dirty="0" smtClean="0">
                <a:solidFill>
                  <a:srgbClr val="FF6600"/>
                </a:solidFill>
                <a:latin typeface="Comic Sans MS" pitchFamily="66" charset="0"/>
              </a:rPr>
              <a:t>.</a:t>
            </a:r>
            <a:endParaRPr lang="en-US" sz="28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Macromolecules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</a:rPr>
              <a:t> are large </a:t>
            </a:r>
            <a:r>
              <a:rPr lang="en-U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 molecules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5052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Think Pair Share- What are some things you can think of that might be carbohydrates? </a:t>
            </a:r>
          </a:p>
        </p:txBody>
      </p:sp>
    </p:spTree>
    <p:extLst>
      <p:ext uri="{BB962C8B-B14F-4D97-AF65-F5344CB8AC3E}">
        <p14:creationId xmlns:p14="http://schemas.microsoft.com/office/powerpoint/2010/main" val="19086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  <a:tabLst>
                <a:tab pos="571500" algn="l"/>
              </a:tabLst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</a:t>
            </a:r>
            <a:endParaRPr lang="en-US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starch </a:t>
            </a:r>
            <a:r>
              <a:rPr 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(bread, potatoes)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glycogen </a:t>
            </a:r>
            <a:r>
              <a:rPr 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(beef muscle)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</a:t>
            </a: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cellulose </a:t>
            </a:r>
            <a:r>
              <a:rPr 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(lettuce, corn)</a:t>
            </a:r>
            <a:endParaRPr lang="en-US" sz="3200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3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Small sugar molecules</a:t>
            </a:r>
            <a:r>
              <a:rPr lang="en-US" sz="24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making up 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large sugar molecules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. Purpose is to give energy and </a:t>
            </a:r>
            <a:r>
              <a:rPr lang="en-US" sz="2400" b="1" smtClean="0">
                <a:solidFill>
                  <a:srgbClr val="FF0066"/>
                </a:solidFill>
                <a:latin typeface="Comic Sans MS" pitchFamily="66" charset="0"/>
              </a:rPr>
              <a:t>structural support.</a:t>
            </a:r>
            <a:endParaRPr lang="en-US" sz="2400" b="1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tabLst>
                <a:tab pos="914400" algn="l"/>
                <a:tab pos="1600200" algn="l"/>
              </a:tabLst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</a:t>
            </a:r>
          </a:p>
          <a:p>
            <a:pPr>
              <a:lnSpc>
                <a:spcPct val="90000"/>
              </a:lnSpc>
              <a:buNone/>
              <a:tabLst>
                <a:tab pos="914400" algn="l"/>
                <a:tab pos="1600200" algn="l"/>
              </a:tabLst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A. monosaccharide (small)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  <a:tabLst>
                <a:tab pos="914400" algn="l"/>
                <a:tab pos="1600200" algn="l"/>
              </a:tabLst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B. disaccharide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  <a:tabLst>
                <a:tab pos="914400" algn="l"/>
                <a:tab pos="1600200" algn="l"/>
              </a:tabLst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C. polysaccharide (large)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571500" algn="l"/>
              </a:tabLst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Monosaccharide:  one sugar unit</a:t>
            </a:r>
          </a:p>
          <a:p>
            <a:pPr>
              <a:lnSpc>
                <a:spcPct val="60000"/>
              </a:lnSpc>
              <a:buNone/>
              <a:tabLst>
                <a:tab pos="571500" algn="l"/>
              </a:tabLst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(Glucose is a monomer)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	glucose (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US" b="1" baseline="-25000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H</a:t>
            </a:r>
            <a:r>
              <a:rPr lang="en-US" b="1" baseline="-25000" dirty="0">
                <a:solidFill>
                  <a:srgbClr val="7030A0"/>
                </a:solidFill>
                <a:latin typeface="Comic Sans MS" pitchFamily="66" charset="0"/>
              </a:rPr>
              <a:t>12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O</a:t>
            </a:r>
            <a:r>
              <a:rPr lang="en-US" b="1" baseline="-25000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</a:p>
          <a:p>
            <a:pPr>
              <a:buNone/>
              <a:tabLst>
                <a:tab pos="571500" algn="l"/>
              </a:tabLst>
              <a:defRPr/>
            </a:pP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886200" y="3962400"/>
            <a:ext cx="2209800" cy="1524000"/>
            <a:chOff x="3216" y="2880"/>
            <a:chExt cx="1392" cy="96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216" y="2880"/>
              <a:ext cx="1392" cy="960"/>
            </a:xfrm>
            <a:prstGeom prst="hexagon">
              <a:avLst>
                <a:gd name="adj" fmla="val 36250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504" y="3216"/>
              <a:ext cx="84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0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1"/>
            <a:ext cx="7162800" cy="1905000"/>
          </a:xfrm>
        </p:spPr>
        <p:txBody>
          <a:bodyPr>
            <a:normAutofit fontScale="85000" lnSpcReduction="20000"/>
          </a:bodyPr>
          <a:lstStyle/>
          <a:p>
            <a:pPr>
              <a:buNone/>
              <a:tabLst>
                <a:tab pos="1828800" algn="l"/>
                <a:tab pos="2057400" algn="l"/>
              </a:tabLs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Disaccharide: two sugar unit</a:t>
            </a:r>
          </a:p>
          <a:p>
            <a:pPr>
              <a:buNone/>
              <a:tabLst>
                <a:tab pos="1828800" algn="l"/>
                <a:tab pos="2057400" algn="l"/>
              </a:tabLs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 </a:t>
            </a:r>
          </a:p>
          <a:p>
            <a:pPr lvl="1">
              <a:tabLst>
                <a:tab pos="1828800" algn="l"/>
                <a:tab pos="2057400" algn="l"/>
              </a:tabLs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Sucrose (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glucose+fructose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lvl="1">
              <a:tabLst>
                <a:tab pos="1828800" algn="l"/>
                <a:tab pos="2057400" algn="l"/>
              </a:tabLst>
              <a:defRPr/>
            </a:pP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81200" y="4114800"/>
            <a:ext cx="4876800" cy="1524000"/>
            <a:chOff x="1488" y="2880"/>
            <a:chExt cx="3072" cy="96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168" y="2880"/>
              <a:ext cx="1392" cy="960"/>
              <a:chOff x="3216" y="2880"/>
              <a:chExt cx="1392" cy="960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1392" cy="960"/>
              </a:xfrm>
              <a:prstGeom prst="hexagon">
                <a:avLst>
                  <a:gd name="adj" fmla="val 36250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3504" y="3216"/>
                <a:ext cx="585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glucose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488" y="2880"/>
              <a:ext cx="1392" cy="960"/>
              <a:chOff x="3216" y="2880"/>
              <a:chExt cx="1392" cy="960"/>
            </a:xfrm>
          </p:grpSpPr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1392" cy="960"/>
              </a:xfrm>
              <a:prstGeom prst="hexagon">
                <a:avLst>
                  <a:gd name="adj" fmla="val 36250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3504" y="3216"/>
                <a:ext cx="585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glucose</a:t>
                </a:r>
                <a:endParaRPr 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2880" y="3360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97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195</TotalTime>
  <Words>560</Words>
  <Application>Microsoft Office PowerPoint</Application>
  <PresentationFormat>On-screen Show (4:3)</PresentationFormat>
  <Paragraphs>202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Couture</vt:lpstr>
      <vt:lpstr>Macromolecules</vt:lpstr>
      <vt:lpstr>Macromolecules</vt:lpstr>
      <vt:lpstr>The 4 Macromolecules we need to know:</vt:lpstr>
      <vt:lpstr>Organic Compounds</vt:lpstr>
      <vt:lpstr>PowerPoint Presentation</vt:lpstr>
      <vt:lpstr>PowerPoint Presentation</vt:lpstr>
      <vt:lpstr>Carbohydrates</vt:lpstr>
      <vt:lpstr>Carbohydrates</vt:lpstr>
      <vt:lpstr>Carbohydrates</vt:lpstr>
      <vt:lpstr>Carbohydrates</vt:lpstr>
      <vt:lpstr>PowerPoint Presentation</vt:lpstr>
      <vt:lpstr>Lipids </vt:lpstr>
      <vt:lpstr>Lipids</vt:lpstr>
      <vt:lpstr>Fatty Acids</vt:lpstr>
      <vt:lpstr>Phospholipids </vt:lpstr>
      <vt:lpstr>PowerPoint Presentation</vt:lpstr>
      <vt:lpstr>PowerPoint Presentation</vt:lpstr>
      <vt:lpstr>PowerPoint Presentation</vt:lpstr>
      <vt:lpstr>Other Lipids</vt:lpstr>
      <vt:lpstr>Six functions of lipids: </vt:lpstr>
      <vt:lpstr>PowerPoint Presentation</vt:lpstr>
      <vt:lpstr>Proteins</vt:lpstr>
      <vt:lpstr>Proteins </vt:lpstr>
      <vt:lpstr>Primary Structure</vt:lpstr>
      <vt:lpstr>Secondary Structure</vt:lpstr>
      <vt:lpstr>Tertiary Structure</vt:lpstr>
      <vt:lpstr>Quaternary Structure</vt:lpstr>
      <vt:lpstr>PowerPoint Presentation</vt:lpstr>
      <vt:lpstr>Nucleic acids</vt:lpstr>
      <vt:lpstr>Nucleotide</vt:lpstr>
      <vt:lpstr>DNA - double helix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Macromolecules</dc:title>
  <dc:creator>desktop user</dc:creator>
  <cp:lastModifiedBy>desktop user</cp:lastModifiedBy>
  <cp:revision>33</cp:revision>
  <dcterms:created xsi:type="dcterms:W3CDTF">2011-10-03T19:08:41Z</dcterms:created>
  <dcterms:modified xsi:type="dcterms:W3CDTF">2012-09-27T15:09:37Z</dcterms:modified>
</cp:coreProperties>
</file>