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7"/>
  </p:notesMasterIdLst>
  <p:sldIdLst>
    <p:sldId id="258" r:id="rId2"/>
    <p:sldId id="259" r:id="rId3"/>
    <p:sldId id="389" r:id="rId4"/>
    <p:sldId id="260" r:id="rId5"/>
    <p:sldId id="261" r:id="rId6"/>
    <p:sldId id="262" r:id="rId7"/>
    <p:sldId id="263" r:id="rId8"/>
    <p:sldId id="264" r:id="rId9"/>
    <p:sldId id="265" r:id="rId10"/>
    <p:sldId id="266" r:id="rId11"/>
    <p:sldId id="267" r:id="rId12"/>
    <p:sldId id="268" r:id="rId13"/>
    <p:sldId id="269" r:id="rId14"/>
    <p:sldId id="273" r:id="rId15"/>
    <p:sldId id="280" r:id="rId16"/>
    <p:sldId id="281" r:id="rId17"/>
    <p:sldId id="282" r:id="rId18"/>
    <p:sldId id="283" r:id="rId19"/>
    <p:sldId id="285" r:id="rId20"/>
    <p:sldId id="286" r:id="rId21"/>
    <p:sldId id="287" r:id="rId22"/>
    <p:sldId id="288" r:id="rId23"/>
    <p:sldId id="289" r:id="rId24"/>
    <p:sldId id="290" r:id="rId25"/>
    <p:sldId id="291" r:id="rId26"/>
  </p:sldIdLst>
  <p:sldSz cx="9144000" cy="6858000" type="screen4x3"/>
  <p:notesSz cx="6858000" cy="9144000"/>
  <p:custShowLst>
    <p:custShow name="Chapter" id="0">
      <p:sldLst>
        <p:sld r:id="rId2"/>
        <p:sld r:id="rId3"/>
        <p:sld r:id="rId7"/>
      </p:sldLst>
    </p:custShow>
    <p:custShow name="ELI Sect 1" id="1">
      <p:sldLst>
        <p:sld r:id="rId3"/>
        <p:sld r:id="rId7"/>
      </p:sldLst>
    </p:custShow>
    <p:custShow name="ELI Sect 2" id="2">
      <p:sldLst>
        <p:sld r:id="rId7"/>
      </p:sldLst>
    </p:custShow>
    <p:custShow name="ELI Sect 3" id="3">
      <p:sldLst>
        <p:sld r:id="rId7"/>
      </p:sldLst>
    </p:custShow>
    <p:custShow name="ELI Sect 4" id="4">
      <p:sldLst/>
    </p:custShow>
    <p:custShow name="ELI STP" id="5">
      <p:sldLst>
        <p:sld r:id="rId20"/>
        <p:sld r:id="rId21"/>
        <p:sld r:id="rId26"/>
        <p:sld r:id="rId6"/>
        <p:sld r:id="rId8"/>
        <p:sld r:id="rId9"/>
        <p:sld r:id="rId13"/>
      </p:sldLst>
    </p:custShow>
    <p:custShow name="Image/Math" id="6">
      <p:sldLst>
        <p:sld r:id="rId16"/>
        <p:sld r:id="rId10"/>
        <p:sld r:id="rId11"/>
        <p:sld r:id="rId12"/>
        <p:sld r:id="rId14"/>
        <p:sld r:id="rId15"/>
        <p:sld r:id="rId17"/>
        <p:sld r:id="rId19"/>
        <p:sld r:id="rId24"/>
        <p:sld r:id="rId22"/>
        <p:sld r:id="rId23"/>
      </p:sldLst>
    </p:custShow>
    <p:custShow name="Bellringers" id="7">
      <p:sldLst>
        <p:sld r:id="rId3"/>
      </p:sldLst>
    </p:custShow>
    <p:custShow name="Transparencies" id="8">
      <p:sldLst/>
    </p:custShow>
    <p:custShow name="VIs Con" id="9">
      <p:sldLst/>
    </p:custShow>
    <p:custShow name="Resources" id="10">
      <p:sldLst/>
    </p:custShow>
    <p:custShow name="Chapter menu" id="11">
      <p:sldLst>
        <p:sld r:id="rId2"/>
      </p:sldLst>
    </p:custShow>
    <p:custShow name="No CNN" id="12">
      <p:sldLst/>
    </p:custShow>
    <p:custShow name="Chapter Presentation" id="13">
      <p:sldLst>
        <p:sld r:id="rId3"/>
        <p:sld r:id="rId5"/>
        <p:sld r:id="rId6"/>
        <p:sld r:id="rId7"/>
        <p:sld r:id="rId8"/>
        <p:sld r:id="rId9"/>
        <p:sld r:id="rId10"/>
        <p:sld r:id="rId11"/>
        <p:sld r:id="rId12"/>
        <p:sld r:id="rId13"/>
        <p:sld r:id="rId14"/>
        <p:sld r:id="rId15"/>
        <p:sld r:id="rId16"/>
        <p:sld r:id="rId17"/>
        <p:sld r:id="rId19"/>
        <p:sld r:id="rId20"/>
        <p:sld r:id="rId21"/>
        <p:sld r:id="rId22"/>
        <p:sld r:id="rId23"/>
        <p:sld r:id="rId24"/>
        <p:sld r:id="rId26"/>
      </p:sldLst>
    </p:custShow>
    <p:custShow name="Image and Activity Bank" id="14">
      <p:sldLst/>
    </p:custShow>
    <p:custShow name="Standardized Test Prep" id="15">
      <p:sldLst/>
    </p:custShow>
    <p:custShow name="Section 1" id="16">
      <p:sldLst>
        <p:sld r:id="rId3"/>
        <p:sld r:id="rId5"/>
        <p:sld r:id="rId6"/>
        <p:sld r:id="rId7"/>
        <p:sld r:id="rId8"/>
        <p:sld r:id="rId9"/>
        <p:sld r:id="rId10"/>
        <p:sld r:id="rId11"/>
        <p:sld r:id="rId12"/>
        <p:sld r:id="rId13"/>
        <p:sld r:id="rId14"/>
        <p:sld r:id="rId15"/>
        <p:sld r:id="rId16"/>
        <p:sld r:id="rId17"/>
        <p:sld r:id="rId19"/>
        <p:sld r:id="rId2"/>
      </p:sldLst>
    </p:custShow>
    <p:custShow name="Section 2" id="17">
      <p:sldLst>
        <p:sld r:id="rId20"/>
        <p:sld r:id="rId21"/>
        <p:sld r:id="rId22"/>
        <p:sld r:id="rId23"/>
        <p:sld r:id="rId24"/>
        <p:sld r:id="rId26"/>
        <p:sld r:id="rId2"/>
      </p:sldLst>
    </p:custShow>
    <p:custShow name="Section 3" id="18">
      <p:sldLst>
        <p:sld r:id="rId2"/>
      </p:sldLst>
    </p:custShow>
  </p:custShowLst>
  <p:defaultTextStyle>
    <a:defPPr>
      <a:defRPr lang="en-GB"/>
    </a:defPPr>
    <a:lvl1pPr algn="l" defTabSz="457200" rtl="0" eaLnBrk="0" fontAlgn="base" hangingPunct="0">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Lucida Sans Unicode" charset="0"/>
        <a:cs typeface="Lucida Sans Unicode" charset="0"/>
      </a:defRPr>
    </a:lvl1pPr>
    <a:lvl2pPr marL="457200" algn="l" defTabSz="457200" rtl="0" eaLnBrk="0" fontAlgn="base" hangingPunct="0">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Lucida Sans Unicode" charset="0"/>
        <a:cs typeface="Lucida Sans Unicode" charset="0"/>
      </a:defRPr>
    </a:lvl2pPr>
    <a:lvl3pPr marL="914400" algn="l" defTabSz="457200" rtl="0" eaLnBrk="0" fontAlgn="base" hangingPunct="0">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Lucida Sans Unicode" charset="0"/>
        <a:cs typeface="Lucida Sans Unicode" charset="0"/>
      </a:defRPr>
    </a:lvl3pPr>
    <a:lvl4pPr marL="1371600" algn="l" defTabSz="457200" rtl="0" eaLnBrk="0" fontAlgn="base" hangingPunct="0">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Lucida Sans Unicode" charset="0"/>
        <a:cs typeface="Lucida Sans Unicode" charset="0"/>
      </a:defRPr>
    </a:lvl4pPr>
    <a:lvl5pPr marL="1828800" algn="l" defTabSz="457200" rtl="0" eaLnBrk="0" fontAlgn="base" hangingPunct="0">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Lucida Sans Unicode" charset="0"/>
        <a:cs typeface="Lucida Sans Unicode" charset="0"/>
      </a:defRPr>
    </a:lvl5pPr>
    <a:lvl6pPr marL="2286000" algn="l" defTabSz="914400" rtl="0" eaLnBrk="1" latinLnBrk="0" hangingPunct="1">
      <a:defRPr sz="2400" kern="1200">
        <a:solidFill>
          <a:schemeClr val="bg1"/>
        </a:solidFill>
        <a:latin typeface="Times New Roman" pitchFamily="18" charset="0"/>
        <a:ea typeface="Lucida Sans Unicode" charset="0"/>
        <a:cs typeface="Lucida Sans Unicode" charset="0"/>
      </a:defRPr>
    </a:lvl6pPr>
    <a:lvl7pPr marL="2743200" algn="l" defTabSz="914400" rtl="0" eaLnBrk="1" latinLnBrk="0" hangingPunct="1">
      <a:defRPr sz="2400" kern="1200">
        <a:solidFill>
          <a:schemeClr val="bg1"/>
        </a:solidFill>
        <a:latin typeface="Times New Roman" pitchFamily="18" charset="0"/>
        <a:ea typeface="Lucida Sans Unicode" charset="0"/>
        <a:cs typeface="Lucida Sans Unicode" charset="0"/>
      </a:defRPr>
    </a:lvl7pPr>
    <a:lvl8pPr marL="3200400" algn="l" defTabSz="914400" rtl="0" eaLnBrk="1" latinLnBrk="0" hangingPunct="1">
      <a:defRPr sz="2400" kern="1200">
        <a:solidFill>
          <a:schemeClr val="bg1"/>
        </a:solidFill>
        <a:latin typeface="Times New Roman" pitchFamily="18" charset="0"/>
        <a:ea typeface="Lucida Sans Unicode" charset="0"/>
        <a:cs typeface="Lucida Sans Unicode" charset="0"/>
      </a:defRPr>
    </a:lvl8pPr>
    <a:lvl9pPr marL="3657600" algn="l" defTabSz="914400" rtl="0" eaLnBrk="1" latinLnBrk="0" hangingPunct="1">
      <a:defRPr sz="2400" kern="1200">
        <a:solidFill>
          <a:schemeClr val="bg1"/>
        </a:solidFill>
        <a:latin typeface="Times New Roman" pitchFamily="18" charset="0"/>
        <a:ea typeface="Lucida Sans Unicode" charset="0"/>
        <a:cs typeface="Lucida Sans Unicode"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4" d="100"/>
          <a:sy n="74" d="100"/>
        </p:scale>
        <p:origin x="-744" y="-480"/>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7651" name="AutoShape 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7652" name="AutoShape 3"/>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7653" name="Rectangle 4"/>
          <p:cNvSpPr>
            <a:spLocks noGrp="1" noChangeArrowheads="1"/>
          </p:cNvSpPr>
          <p:nvPr>
            <p:ph type="sldImg"/>
          </p:nvPr>
        </p:nvSpPr>
        <p:spPr bwMode="auto">
          <a:xfrm>
            <a:off x="1149350" y="692150"/>
            <a:ext cx="4554538" cy="3411538"/>
          </a:xfrm>
          <a:prstGeom prst="rect">
            <a:avLst/>
          </a:prstGeom>
          <a:solidFill>
            <a:srgbClr val="FFFFFF"/>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7" name="Rectangle 5"/>
          <p:cNvSpPr>
            <a:spLocks noGrp="1" noChangeArrowheads="1"/>
          </p:cNvSpPr>
          <p:nvPr>
            <p:ph type="body"/>
          </p:nvPr>
        </p:nvSpPr>
        <p:spPr bwMode="auto">
          <a:xfrm>
            <a:off x="914400" y="4343400"/>
            <a:ext cx="5024438" cy="4110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360" tIns="44280" rIns="90360" bIns="44280" numCol="1" anchor="t" anchorCtr="0" compatLnSpc="1">
            <a:prstTxWarp prst="textNoShape">
              <a:avLst/>
            </a:prstTxWarp>
          </a:bodyPr>
          <a:lstStyle/>
          <a:p>
            <a:pPr lvl="0"/>
            <a:endParaRPr lang="en-US" noProof="0" smtClean="0"/>
          </a:p>
        </p:txBody>
      </p:sp>
    </p:spTree>
    <p:extLst>
      <p:ext uri="{BB962C8B-B14F-4D97-AF65-F5344CB8AC3E}">
        <p14:creationId xmlns:p14="http://schemas.microsoft.com/office/powerpoint/2010/main" val="365672957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Text Box 1"/>
          <p:cNvSpPr txBox="1">
            <a:spLocks noChangeArrowheads="1"/>
          </p:cNvSpPr>
          <p:nvPr/>
        </p:nvSpPr>
        <p:spPr bwMode="auto">
          <a:xfrm>
            <a:off x="1150938" y="692150"/>
            <a:ext cx="4556125" cy="34163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itchFamily="18" charset="0"/>
                <a:ea typeface="Lucida Sans Unicode" charset="0"/>
                <a:cs typeface="Lucida Sans Unicode" charset="0"/>
              </a:defRPr>
            </a:lvl1pPr>
            <a:lvl2pPr marL="742950" indent="-285750">
              <a:defRPr sz="2400">
                <a:solidFill>
                  <a:schemeClr val="bg1"/>
                </a:solidFill>
                <a:latin typeface="Times New Roman" pitchFamily="18" charset="0"/>
                <a:ea typeface="Lucida Sans Unicode" charset="0"/>
                <a:cs typeface="Lucida Sans Unicode" charset="0"/>
              </a:defRPr>
            </a:lvl2pPr>
            <a:lvl3pPr marL="1143000" indent="-228600">
              <a:defRPr sz="2400">
                <a:solidFill>
                  <a:schemeClr val="bg1"/>
                </a:solidFill>
                <a:latin typeface="Times New Roman" pitchFamily="18" charset="0"/>
                <a:ea typeface="Lucida Sans Unicode" charset="0"/>
                <a:cs typeface="Lucida Sans Unicode" charset="0"/>
              </a:defRPr>
            </a:lvl3pPr>
            <a:lvl4pPr marL="1600200" indent="-228600">
              <a:defRPr sz="2400">
                <a:solidFill>
                  <a:schemeClr val="bg1"/>
                </a:solidFill>
                <a:latin typeface="Times New Roman" pitchFamily="18" charset="0"/>
                <a:ea typeface="Lucida Sans Unicode" charset="0"/>
                <a:cs typeface="Lucida Sans Unicode" charset="0"/>
              </a:defRPr>
            </a:lvl4pPr>
            <a:lvl5pPr marL="2057400" indent="-228600">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9pPr>
          </a:lstStyle>
          <a:p>
            <a:endParaRPr lang="en-US"/>
          </a:p>
        </p:txBody>
      </p:sp>
      <p:sp>
        <p:nvSpPr>
          <p:cNvPr id="28675" name="Rectangle 2"/>
          <p:cNvSpPr>
            <a:spLocks noChangeArrowheads="1"/>
          </p:cNvSpPr>
          <p:nvPr>
            <p:ph type="body"/>
          </p:nvPr>
        </p:nvSpPr>
        <p:spPr>
          <a:xfrm>
            <a:off x="914400" y="4343400"/>
            <a:ext cx="5026025" cy="41116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Text Box 1"/>
          <p:cNvSpPr txBox="1">
            <a:spLocks noChangeArrowheads="1"/>
          </p:cNvSpPr>
          <p:nvPr/>
        </p:nvSpPr>
        <p:spPr bwMode="auto">
          <a:xfrm>
            <a:off x="1150938" y="692150"/>
            <a:ext cx="4556125" cy="34163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itchFamily="18" charset="0"/>
                <a:ea typeface="Lucida Sans Unicode" charset="0"/>
                <a:cs typeface="Lucida Sans Unicode" charset="0"/>
              </a:defRPr>
            </a:lvl1pPr>
            <a:lvl2pPr marL="742950" indent="-285750">
              <a:defRPr sz="2400">
                <a:solidFill>
                  <a:schemeClr val="bg1"/>
                </a:solidFill>
                <a:latin typeface="Times New Roman" pitchFamily="18" charset="0"/>
                <a:ea typeface="Lucida Sans Unicode" charset="0"/>
                <a:cs typeface="Lucida Sans Unicode" charset="0"/>
              </a:defRPr>
            </a:lvl2pPr>
            <a:lvl3pPr marL="1143000" indent="-228600">
              <a:defRPr sz="2400">
                <a:solidFill>
                  <a:schemeClr val="bg1"/>
                </a:solidFill>
                <a:latin typeface="Times New Roman" pitchFamily="18" charset="0"/>
                <a:ea typeface="Lucida Sans Unicode" charset="0"/>
                <a:cs typeface="Lucida Sans Unicode" charset="0"/>
              </a:defRPr>
            </a:lvl3pPr>
            <a:lvl4pPr marL="1600200" indent="-228600">
              <a:defRPr sz="2400">
                <a:solidFill>
                  <a:schemeClr val="bg1"/>
                </a:solidFill>
                <a:latin typeface="Times New Roman" pitchFamily="18" charset="0"/>
                <a:ea typeface="Lucida Sans Unicode" charset="0"/>
                <a:cs typeface="Lucida Sans Unicode" charset="0"/>
              </a:defRPr>
            </a:lvl4pPr>
            <a:lvl5pPr marL="2057400" indent="-228600">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9pPr>
          </a:lstStyle>
          <a:p>
            <a:endParaRPr lang="en-US"/>
          </a:p>
        </p:txBody>
      </p:sp>
      <p:sp>
        <p:nvSpPr>
          <p:cNvPr id="37891" name="Rectangle 2"/>
          <p:cNvSpPr>
            <a:spLocks noChangeArrowheads="1"/>
          </p:cNvSpPr>
          <p:nvPr>
            <p:ph type="body"/>
          </p:nvPr>
        </p:nvSpPr>
        <p:spPr>
          <a:xfrm>
            <a:off x="914400" y="4343400"/>
            <a:ext cx="5026025" cy="41116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Text Box 1"/>
          <p:cNvSpPr txBox="1">
            <a:spLocks noChangeArrowheads="1"/>
          </p:cNvSpPr>
          <p:nvPr/>
        </p:nvSpPr>
        <p:spPr bwMode="auto">
          <a:xfrm>
            <a:off x="1150938" y="692150"/>
            <a:ext cx="4556125" cy="34163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itchFamily="18" charset="0"/>
                <a:ea typeface="Lucida Sans Unicode" charset="0"/>
                <a:cs typeface="Lucida Sans Unicode" charset="0"/>
              </a:defRPr>
            </a:lvl1pPr>
            <a:lvl2pPr marL="742950" indent="-285750">
              <a:defRPr sz="2400">
                <a:solidFill>
                  <a:schemeClr val="bg1"/>
                </a:solidFill>
                <a:latin typeface="Times New Roman" pitchFamily="18" charset="0"/>
                <a:ea typeface="Lucida Sans Unicode" charset="0"/>
                <a:cs typeface="Lucida Sans Unicode" charset="0"/>
              </a:defRPr>
            </a:lvl2pPr>
            <a:lvl3pPr marL="1143000" indent="-228600">
              <a:defRPr sz="2400">
                <a:solidFill>
                  <a:schemeClr val="bg1"/>
                </a:solidFill>
                <a:latin typeface="Times New Roman" pitchFamily="18" charset="0"/>
                <a:ea typeface="Lucida Sans Unicode" charset="0"/>
                <a:cs typeface="Lucida Sans Unicode" charset="0"/>
              </a:defRPr>
            </a:lvl3pPr>
            <a:lvl4pPr marL="1600200" indent="-228600">
              <a:defRPr sz="2400">
                <a:solidFill>
                  <a:schemeClr val="bg1"/>
                </a:solidFill>
                <a:latin typeface="Times New Roman" pitchFamily="18" charset="0"/>
                <a:ea typeface="Lucida Sans Unicode" charset="0"/>
                <a:cs typeface="Lucida Sans Unicode" charset="0"/>
              </a:defRPr>
            </a:lvl4pPr>
            <a:lvl5pPr marL="2057400" indent="-228600">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9pPr>
          </a:lstStyle>
          <a:p>
            <a:endParaRPr lang="en-US"/>
          </a:p>
        </p:txBody>
      </p:sp>
      <p:sp>
        <p:nvSpPr>
          <p:cNvPr id="38915" name="Rectangle 2"/>
          <p:cNvSpPr>
            <a:spLocks noChangeArrowheads="1"/>
          </p:cNvSpPr>
          <p:nvPr>
            <p:ph type="body"/>
          </p:nvPr>
        </p:nvSpPr>
        <p:spPr>
          <a:xfrm>
            <a:off x="914400" y="4343400"/>
            <a:ext cx="5026025" cy="4121150"/>
          </a:xfrm>
          <a:solidFill>
            <a:srgbClr val="FFFFFF"/>
          </a:solidFill>
          <a:ln w="936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Text Box 1"/>
          <p:cNvSpPr txBox="1">
            <a:spLocks noChangeArrowheads="1"/>
          </p:cNvSpPr>
          <p:nvPr/>
        </p:nvSpPr>
        <p:spPr bwMode="auto">
          <a:xfrm>
            <a:off x="1150938" y="692150"/>
            <a:ext cx="4556125" cy="34163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itchFamily="18" charset="0"/>
                <a:ea typeface="Lucida Sans Unicode" charset="0"/>
                <a:cs typeface="Lucida Sans Unicode" charset="0"/>
              </a:defRPr>
            </a:lvl1pPr>
            <a:lvl2pPr marL="742950" indent="-285750">
              <a:defRPr sz="2400">
                <a:solidFill>
                  <a:schemeClr val="bg1"/>
                </a:solidFill>
                <a:latin typeface="Times New Roman" pitchFamily="18" charset="0"/>
                <a:ea typeface="Lucida Sans Unicode" charset="0"/>
                <a:cs typeface="Lucida Sans Unicode" charset="0"/>
              </a:defRPr>
            </a:lvl2pPr>
            <a:lvl3pPr marL="1143000" indent="-228600">
              <a:defRPr sz="2400">
                <a:solidFill>
                  <a:schemeClr val="bg1"/>
                </a:solidFill>
                <a:latin typeface="Times New Roman" pitchFamily="18" charset="0"/>
                <a:ea typeface="Lucida Sans Unicode" charset="0"/>
                <a:cs typeface="Lucida Sans Unicode" charset="0"/>
              </a:defRPr>
            </a:lvl3pPr>
            <a:lvl4pPr marL="1600200" indent="-228600">
              <a:defRPr sz="2400">
                <a:solidFill>
                  <a:schemeClr val="bg1"/>
                </a:solidFill>
                <a:latin typeface="Times New Roman" pitchFamily="18" charset="0"/>
                <a:ea typeface="Lucida Sans Unicode" charset="0"/>
                <a:cs typeface="Lucida Sans Unicode" charset="0"/>
              </a:defRPr>
            </a:lvl4pPr>
            <a:lvl5pPr marL="2057400" indent="-228600">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9pPr>
          </a:lstStyle>
          <a:p>
            <a:endParaRPr lang="en-US"/>
          </a:p>
        </p:txBody>
      </p:sp>
      <p:sp>
        <p:nvSpPr>
          <p:cNvPr id="39939" name="Rectangle 2"/>
          <p:cNvSpPr>
            <a:spLocks noChangeArrowheads="1"/>
          </p:cNvSpPr>
          <p:nvPr>
            <p:ph type="body"/>
          </p:nvPr>
        </p:nvSpPr>
        <p:spPr>
          <a:xfrm>
            <a:off x="914400" y="4343400"/>
            <a:ext cx="5026025" cy="41116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Text Box 1"/>
          <p:cNvSpPr txBox="1">
            <a:spLocks noChangeArrowheads="1"/>
          </p:cNvSpPr>
          <p:nvPr/>
        </p:nvSpPr>
        <p:spPr bwMode="auto">
          <a:xfrm>
            <a:off x="1150938" y="692150"/>
            <a:ext cx="4556125" cy="34163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itchFamily="18" charset="0"/>
                <a:ea typeface="Lucida Sans Unicode" charset="0"/>
                <a:cs typeface="Lucida Sans Unicode" charset="0"/>
              </a:defRPr>
            </a:lvl1pPr>
            <a:lvl2pPr marL="742950" indent="-285750">
              <a:defRPr sz="2400">
                <a:solidFill>
                  <a:schemeClr val="bg1"/>
                </a:solidFill>
                <a:latin typeface="Times New Roman" pitchFamily="18" charset="0"/>
                <a:ea typeface="Lucida Sans Unicode" charset="0"/>
                <a:cs typeface="Lucida Sans Unicode" charset="0"/>
              </a:defRPr>
            </a:lvl2pPr>
            <a:lvl3pPr marL="1143000" indent="-228600">
              <a:defRPr sz="2400">
                <a:solidFill>
                  <a:schemeClr val="bg1"/>
                </a:solidFill>
                <a:latin typeface="Times New Roman" pitchFamily="18" charset="0"/>
                <a:ea typeface="Lucida Sans Unicode" charset="0"/>
                <a:cs typeface="Lucida Sans Unicode" charset="0"/>
              </a:defRPr>
            </a:lvl3pPr>
            <a:lvl4pPr marL="1600200" indent="-228600">
              <a:defRPr sz="2400">
                <a:solidFill>
                  <a:schemeClr val="bg1"/>
                </a:solidFill>
                <a:latin typeface="Times New Roman" pitchFamily="18" charset="0"/>
                <a:ea typeface="Lucida Sans Unicode" charset="0"/>
                <a:cs typeface="Lucida Sans Unicode" charset="0"/>
              </a:defRPr>
            </a:lvl4pPr>
            <a:lvl5pPr marL="2057400" indent="-228600">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9pPr>
          </a:lstStyle>
          <a:p>
            <a:endParaRPr lang="en-US"/>
          </a:p>
        </p:txBody>
      </p:sp>
      <p:sp>
        <p:nvSpPr>
          <p:cNvPr id="40963" name="Rectangle 2"/>
          <p:cNvSpPr>
            <a:spLocks noChangeArrowheads="1"/>
          </p:cNvSpPr>
          <p:nvPr>
            <p:ph type="body"/>
          </p:nvPr>
        </p:nvSpPr>
        <p:spPr>
          <a:xfrm>
            <a:off x="914400" y="4343400"/>
            <a:ext cx="5026025" cy="41116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Text Box 1"/>
          <p:cNvSpPr txBox="1">
            <a:spLocks noChangeArrowheads="1"/>
          </p:cNvSpPr>
          <p:nvPr/>
        </p:nvSpPr>
        <p:spPr bwMode="auto">
          <a:xfrm>
            <a:off x="1150938" y="692150"/>
            <a:ext cx="4556125" cy="34163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itchFamily="18" charset="0"/>
                <a:ea typeface="Lucida Sans Unicode" charset="0"/>
                <a:cs typeface="Lucida Sans Unicode" charset="0"/>
              </a:defRPr>
            </a:lvl1pPr>
            <a:lvl2pPr marL="742950" indent="-285750">
              <a:defRPr sz="2400">
                <a:solidFill>
                  <a:schemeClr val="bg1"/>
                </a:solidFill>
                <a:latin typeface="Times New Roman" pitchFamily="18" charset="0"/>
                <a:ea typeface="Lucida Sans Unicode" charset="0"/>
                <a:cs typeface="Lucida Sans Unicode" charset="0"/>
              </a:defRPr>
            </a:lvl2pPr>
            <a:lvl3pPr marL="1143000" indent="-228600">
              <a:defRPr sz="2400">
                <a:solidFill>
                  <a:schemeClr val="bg1"/>
                </a:solidFill>
                <a:latin typeface="Times New Roman" pitchFamily="18" charset="0"/>
                <a:ea typeface="Lucida Sans Unicode" charset="0"/>
                <a:cs typeface="Lucida Sans Unicode" charset="0"/>
              </a:defRPr>
            </a:lvl3pPr>
            <a:lvl4pPr marL="1600200" indent="-228600">
              <a:defRPr sz="2400">
                <a:solidFill>
                  <a:schemeClr val="bg1"/>
                </a:solidFill>
                <a:latin typeface="Times New Roman" pitchFamily="18" charset="0"/>
                <a:ea typeface="Lucida Sans Unicode" charset="0"/>
                <a:cs typeface="Lucida Sans Unicode" charset="0"/>
              </a:defRPr>
            </a:lvl4pPr>
            <a:lvl5pPr marL="2057400" indent="-228600">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9pPr>
          </a:lstStyle>
          <a:p>
            <a:endParaRPr lang="en-US"/>
          </a:p>
        </p:txBody>
      </p:sp>
      <p:sp>
        <p:nvSpPr>
          <p:cNvPr id="41987" name="Rectangle 2"/>
          <p:cNvSpPr>
            <a:spLocks noChangeArrowheads="1"/>
          </p:cNvSpPr>
          <p:nvPr>
            <p:ph type="body"/>
          </p:nvPr>
        </p:nvSpPr>
        <p:spPr>
          <a:xfrm>
            <a:off x="914400" y="4343400"/>
            <a:ext cx="5026025" cy="4121150"/>
          </a:xfrm>
          <a:solidFill>
            <a:srgbClr val="FFFFFF"/>
          </a:solidFill>
          <a:ln w="936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Text Box 1"/>
          <p:cNvSpPr txBox="1">
            <a:spLocks noChangeArrowheads="1"/>
          </p:cNvSpPr>
          <p:nvPr/>
        </p:nvSpPr>
        <p:spPr bwMode="auto">
          <a:xfrm>
            <a:off x="1150938" y="692150"/>
            <a:ext cx="4556125" cy="34163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itchFamily="18" charset="0"/>
                <a:ea typeface="Lucida Sans Unicode" charset="0"/>
                <a:cs typeface="Lucida Sans Unicode" charset="0"/>
              </a:defRPr>
            </a:lvl1pPr>
            <a:lvl2pPr marL="742950" indent="-285750">
              <a:defRPr sz="2400">
                <a:solidFill>
                  <a:schemeClr val="bg1"/>
                </a:solidFill>
                <a:latin typeface="Times New Roman" pitchFamily="18" charset="0"/>
                <a:ea typeface="Lucida Sans Unicode" charset="0"/>
                <a:cs typeface="Lucida Sans Unicode" charset="0"/>
              </a:defRPr>
            </a:lvl2pPr>
            <a:lvl3pPr marL="1143000" indent="-228600">
              <a:defRPr sz="2400">
                <a:solidFill>
                  <a:schemeClr val="bg1"/>
                </a:solidFill>
                <a:latin typeface="Times New Roman" pitchFamily="18" charset="0"/>
                <a:ea typeface="Lucida Sans Unicode" charset="0"/>
                <a:cs typeface="Lucida Sans Unicode" charset="0"/>
              </a:defRPr>
            </a:lvl3pPr>
            <a:lvl4pPr marL="1600200" indent="-228600">
              <a:defRPr sz="2400">
                <a:solidFill>
                  <a:schemeClr val="bg1"/>
                </a:solidFill>
                <a:latin typeface="Times New Roman" pitchFamily="18" charset="0"/>
                <a:ea typeface="Lucida Sans Unicode" charset="0"/>
                <a:cs typeface="Lucida Sans Unicode" charset="0"/>
              </a:defRPr>
            </a:lvl4pPr>
            <a:lvl5pPr marL="2057400" indent="-228600">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9pPr>
          </a:lstStyle>
          <a:p>
            <a:endParaRPr lang="en-US"/>
          </a:p>
        </p:txBody>
      </p:sp>
      <p:sp>
        <p:nvSpPr>
          <p:cNvPr id="43011" name="Rectangle 2"/>
          <p:cNvSpPr>
            <a:spLocks noChangeArrowheads="1"/>
          </p:cNvSpPr>
          <p:nvPr>
            <p:ph type="body"/>
          </p:nvPr>
        </p:nvSpPr>
        <p:spPr>
          <a:xfrm>
            <a:off x="914400" y="4343400"/>
            <a:ext cx="5026025" cy="41116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Text Box 1"/>
          <p:cNvSpPr txBox="1">
            <a:spLocks noChangeArrowheads="1"/>
          </p:cNvSpPr>
          <p:nvPr/>
        </p:nvSpPr>
        <p:spPr bwMode="auto">
          <a:xfrm>
            <a:off x="1149350" y="692150"/>
            <a:ext cx="4557713" cy="3414713"/>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itchFamily="18" charset="0"/>
                <a:ea typeface="Lucida Sans Unicode" charset="0"/>
                <a:cs typeface="Lucida Sans Unicode" charset="0"/>
              </a:defRPr>
            </a:lvl1pPr>
            <a:lvl2pPr marL="742950" indent="-285750">
              <a:defRPr sz="2400">
                <a:solidFill>
                  <a:schemeClr val="bg1"/>
                </a:solidFill>
                <a:latin typeface="Times New Roman" pitchFamily="18" charset="0"/>
                <a:ea typeface="Lucida Sans Unicode" charset="0"/>
                <a:cs typeface="Lucida Sans Unicode" charset="0"/>
              </a:defRPr>
            </a:lvl2pPr>
            <a:lvl3pPr marL="1143000" indent="-228600">
              <a:defRPr sz="2400">
                <a:solidFill>
                  <a:schemeClr val="bg1"/>
                </a:solidFill>
                <a:latin typeface="Times New Roman" pitchFamily="18" charset="0"/>
                <a:ea typeface="Lucida Sans Unicode" charset="0"/>
                <a:cs typeface="Lucida Sans Unicode" charset="0"/>
              </a:defRPr>
            </a:lvl3pPr>
            <a:lvl4pPr marL="1600200" indent="-228600">
              <a:defRPr sz="2400">
                <a:solidFill>
                  <a:schemeClr val="bg1"/>
                </a:solidFill>
                <a:latin typeface="Times New Roman" pitchFamily="18" charset="0"/>
                <a:ea typeface="Lucida Sans Unicode" charset="0"/>
                <a:cs typeface="Lucida Sans Unicode" charset="0"/>
              </a:defRPr>
            </a:lvl4pPr>
            <a:lvl5pPr marL="2057400" indent="-228600">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9pPr>
          </a:lstStyle>
          <a:p>
            <a:endParaRPr lang="en-US"/>
          </a:p>
        </p:txBody>
      </p:sp>
      <p:sp>
        <p:nvSpPr>
          <p:cNvPr id="44035" name="Rectangle 2"/>
          <p:cNvSpPr>
            <a:spLocks noChangeArrowheads="1"/>
          </p:cNvSpPr>
          <p:nvPr>
            <p:ph type="body"/>
          </p:nvPr>
        </p:nvSpPr>
        <p:spPr>
          <a:xfrm>
            <a:off x="914400" y="4343400"/>
            <a:ext cx="5026025" cy="41116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Text Box 1"/>
          <p:cNvSpPr txBox="1">
            <a:spLocks noChangeArrowheads="1"/>
          </p:cNvSpPr>
          <p:nvPr/>
        </p:nvSpPr>
        <p:spPr bwMode="auto">
          <a:xfrm>
            <a:off x="1150938" y="692150"/>
            <a:ext cx="4556125" cy="34163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itchFamily="18" charset="0"/>
                <a:ea typeface="Lucida Sans Unicode" charset="0"/>
                <a:cs typeface="Lucida Sans Unicode" charset="0"/>
              </a:defRPr>
            </a:lvl1pPr>
            <a:lvl2pPr marL="742950" indent="-285750">
              <a:defRPr sz="2400">
                <a:solidFill>
                  <a:schemeClr val="bg1"/>
                </a:solidFill>
                <a:latin typeface="Times New Roman" pitchFamily="18" charset="0"/>
                <a:ea typeface="Lucida Sans Unicode" charset="0"/>
                <a:cs typeface="Lucida Sans Unicode" charset="0"/>
              </a:defRPr>
            </a:lvl2pPr>
            <a:lvl3pPr marL="1143000" indent="-228600">
              <a:defRPr sz="2400">
                <a:solidFill>
                  <a:schemeClr val="bg1"/>
                </a:solidFill>
                <a:latin typeface="Times New Roman" pitchFamily="18" charset="0"/>
                <a:ea typeface="Lucida Sans Unicode" charset="0"/>
                <a:cs typeface="Lucida Sans Unicode" charset="0"/>
              </a:defRPr>
            </a:lvl3pPr>
            <a:lvl4pPr marL="1600200" indent="-228600">
              <a:defRPr sz="2400">
                <a:solidFill>
                  <a:schemeClr val="bg1"/>
                </a:solidFill>
                <a:latin typeface="Times New Roman" pitchFamily="18" charset="0"/>
                <a:ea typeface="Lucida Sans Unicode" charset="0"/>
                <a:cs typeface="Lucida Sans Unicode" charset="0"/>
              </a:defRPr>
            </a:lvl4pPr>
            <a:lvl5pPr marL="2057400" indent="-228600">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9pPr>
          </a:lstStyle>
          <a:p>
            <a:endParaRPr lang="en-US"/>
          </a:p>
        </p:txBody>
      </p:sp>
      <p:sp>
        <p:nvSpPr>
          <p:cNvPr id="45059" name="Rectangle 2"/>
          <p:cNvSpPr>
            <a:spLocks noChangeArrowheads="1"/>
          </p:cNvSpPr>
          <p:nvPr>
            <p:ph type="body"/>
          </p:nvPr>
        </p:nvSpPr>
        <p:spPr>
          <a:xfrm>
            <a:off x="914400" y="4343400"/>
            <a:ext cx="5026025" cy="41116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Text Box 1"/>
          <p:cNvSpPr txBox="1">
            <a:spLocks noChangeArrowheads="1"/>
          </p:cNvSpPr>
          <p:nvPr/>
        </p:nvSpPr>
        <p:spPr bwMode="auto">
          <a:xfrm>
            <a:off x="1149350" y="692150"/>
            <a:ext cx="4559300" cy="34163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itchFamily="18" charset="0"/>
                <a:ea typeface="Lucida Sans Unicode" charset="0"/>
                <a:cs typeface="Lucida Sans Unicode" charset="0"/>
              </a:defRPr>
            </a:lvl1pPr>
            <a:lvl2pPr marL="742950" indent="-285750">
              <a:defRPr sz="2400">
                <a:solidFill>
                  <a:schemeClr val="bg1"/>
                </a:solidFill>
                <a:latin typeface="Times New Roman" pitchFamily="18" charset="0"/>
                <a:ea typeface="Lucida Sans Unicode" charset="0"/>
                <a:cs typeface="Lucida Sans Unicode" charset="0"/>
              </a:defRPr>
            </a:lvl2pPr>
            <a:lvl3pPr marL="1143000" indent="-228600">
              <a:defRPr sz="2400">
                <a:solidFill>
                  <a:schemeClr val="bg1"/>
                </a:solidFill>
                <a:latin typeface="Times New Roman" pitchFamily="18" charset="0"/>
                <a:ea typeface="Lucida Sans Unicode" charset="0"/>
                <a:cs typeface="Lucida Sans Unicode" charset="0"/>
              </a:defRPr>
            </a:lvl3pPr>
            <a:lvl4pPr marL="1600200" indent="-228600">
              <a:defRPr sz="2400">
                <a:solidFill>
                  <a:schemeClr val="bg1"/>
                </a:solidFill>
                <a:latin typeface="Times New Roman" pitchFamily="18" charset="0"/>
                <a:ea typeface="Lucida Sans Unicode" charset="0"/>
                <a:cs typeface="Lucida Sans Unicode" charset="0"/>
              </a:defRPr>
            </a:lvl4pPr>
            <a:lvl5pPr marL="2057400" indent="-228600">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9pPr>
          </a:lstStyle>
          <a:p>
            <a:endParaRPr lang="en-US"/>
          </a:p>
        </p:txBody>
      </p:sp>
      <p:sp>
        <p:nvSpPr>
          <p:cNvPr id="46083" name="Rectangle 2"/>
          <p:cNvSpPr>
            <a:spLocks noChangeArrowheads="1"/>
          </p:cNvSpPr>
          <p:nvPr>
            <p:ph type="body"/>
          </p:nvPr>
        </p:nvSpPr>
        <p:spPr>
          <a:xfrm>
            <a:off x="914400" y="4343400"/>
            <a:ext cx="5026025" cy="41116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Text Box 1"/>
          <p:cNvSpPr txBox="1">
            <a:spLocks noChangeArrowheads="1"/>
          </p:cNvSpPr>
          <p:nvPr/>
        </p:nvSpPr>
        <p:spPr bwMode="auto">
          <a:xfrm>
            <a:off x="1150938" y="692150"/>
            <a:ext cx="4556125" cy="34163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itchFamily="18" charset="0"/>
                <a:ea typeface="Lucida Sans Unicode" charset="0"/>
                <a:cs typeface="Lucida Sans Unicode" charset="0"/>
              </a:defRPr>
            </a:lvl1pPr>
            <a:lvl2pPr marL="742950" indent="-285750">
              <a:defRPr sz="2400">
                <a:solidFill>
                  <a:schemeClr val="bg1"/>
                </a:solidFill>
                <a:latin typeface="Times New Roman" pitchFamily="18" charset="0"/>
                <a:ea typeface="Lucida Sans Unicode" charset="0"/>
                <a:cs typeface="Lucida Sans Unicode" charset="0"/>
              </a:defRPr>
            </a:lvl2pPr>
            <a:lvl3pPr marL="1143000" indent="-228600">
              <a:defRPr sz="2400">
                <a:solidFill>
                  <a:schemeClr val="bg1"/>
                </a:solidFill>
                <a:latin typeface="Times New Roman" pitchFamily="18" charset="0"/>
                <a:ea typeface="Lucida Sans Unicode" charset="0"/>
                <a:cs typeface="Lucida Sans Unicode" charset="0"/>
              </a:defRPr>
            </a:lvl3pPr>
            <a:lvl4pPr marL="1600200" indent="-228600">
              <a:defRPr sz="2400">
                <a:solidFill>
                  <a:schemeClr val="bg1"/>
                </a:solidFill>
                <a:latin typeface="Times New Roman" pitchFamily="18" charset="0"/>
                <a:ea typeface="Lucida Sans Unicode" charset="0"/>
                <a:cs typeface="Lucida Sans Unicode" charset="0"/>
              </a:defRPr>
            </a:lvl4pPr>
            <a:lvl5pPr marL="2057400" indent="-228600">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9pPr>
          </a:lstStyle>
          <a:p>
            <a:endParaRPr lang="en-US"/>
          </a:p>
        </p:txBody>
      </p:sp>
      <p:sp>
        <p:nvSpPr>
          <p:cNvPr id="47107" name="Rectangle 2"/>
          <p:cNvSpPr>
            <a:spLocks noChangeArrowheads="1"/>
          </p:cNvSpPr>
          <p:nvPr>
            <p:ph type="body"/>
          </p:nvPr>
        </p:nvSpPr>
        <p:spPr>
          <a:xfrm>
            <a:off x="914400" y="4343400"/>
            <a:ext cx="5026025" cy="41116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Text Box 1"/>
          <p:cNvSpPr txBox="1">
            <a:spLocks noChangeArrowheads="1"/>
          </p:cNvSpPr>
          <p:nvPr/>
        </p:nvSpPr>
        <p:spPr bwMode="auto">
          <a:xfrm>
            <a:off x="1149350" y="692150"/>
            <a:ext cx="4559300" cy="34163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itchFamily="18" charset="0"/>
                <a:ea typeface="Lucida Sans Unicode" charset="0"/>
                <a:cs typeface="Lucida Sans Unicode" charset="0"/>
              </a:defRPr>
            </a:lvl1pPr>
            <a:lvl2pPr marL="742950" indent="-285750">
              <a:defRPr sz="2400">
                <a:solidFill>
                  <a:schemeClr val="bg1"/>
                </a:solidFill>
                <a:latin typeface="Times New Roman" pitchFamily="18" charset="0"/>
                <a:ea typeface="Lucida Sans Unicode" charset="0"/>
                <a:cs typeface="Lucida Sans Unicode" charset="0"/>
              </a:defRPr>
            </a:lvl2pPr>
            <a:lvl3pPr marL="1143000" indent="-228600">
              <a:defRPr sz="2400">
                <a:solidFill>
                  <a:schemeClr val="bg1"/>
                </a:solidFill>
                <a:latin typeface="Times New Roman" pitchFamily="18" charset="0"/>
                <a:ea typeface="Lucida Sans Unicode" charset="0"/>
                <a:cs typeface="Lucida Sans Unicode" charset="0"/>
              </a:defRPr>
            </a:lvl3pPr>
            <a:lvl4pPr marL="1600200" indent="-228600">
              <a:defRPr sz="2400">
                <a:solidFill>
                  <a:schemeClr val="bg1"/>
                </a:solidFill>
                <a:latin typeface="Times New Roman" pitchFamily="18" charset="0"/>
                <a:ea typeface="Lucida Sans Unicode" charset="0"/>
                <a:cs typeface="Lucida Sans Unicode" charset="0"/>
              </a:defRPr>
            </a:lvl4pPr>
            <a:lvl5pPr marL="2057400" indent="-228600">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9pPr>
          </a:lstStyle>
          <a:p>
            <a:endParaRPr lang="en-US"/>
          </a:p>
        </p:txBody>
      </p:sp>
      <p:sp>
        <p:nvSpPr>
          <p:cNvPr id="29699" name="Rectangle 2"/>
          <p:cNvSpPr>
            <a:spLocks noChangeArrowheads="1"/>
          </p:cNvSpPr>
          <p:nvPr>
            <p:ph type="body"/>
          </p:nvPr>
        </p:nvSpPr>
        <p:spPr>
          <a:xfrm>
            <a:off x="914400" y="4343400"/>
            <a:ext cx="5026025" cy="41116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Text Box 1"/>
          <p:cNvSpPr txBox="1">
            <a:spLocks noChangeArrowheads="1"/>
          </p:cNvSpPr>
          <p:nvPr/>
        </p:nvSpPr>
        <p:spPr bwMode="auto">
          <a:xfrm>
            <a:off x="1150938" y="692150"/>
            <a:ext cx="4556125" cy="34163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itchFamily="18" charset="0"/>
                <a:ea typeface="Lucida Sans Unicode" charset="0"/>
                <a:cs typeface="Lucida Sans Unicode" charset="0"/>
              </a:defRPr>
            </a:lvl1pPr>
            <a:lvl2pPr marL="742950" indent="-285750">
              <a:defRPr sz="2400">
                <a:solidFill>
                  <a:schemeClr val="bg1"/>
                </a:solidFill>
                <a:latin typeface="Times New Roman" pitchFamily="18" charset="0"/>
                <a:ea typeface="Lucida Sans Unicode" charset="0"/>
                <a:cs typeface="Lucida Sans Unicode" charset="0"/>
              </a:defRPr>
            </a:lvl2pPr>
            <a:lvl3pPr marL="1143000" indent="-228600">
              <a:defRPr sz="2400">
                <a:solidFill>
                  <a:schemeClr val="bg1"/>
                </a:solidFill>
                <a:latin typeface="Times New Roman" pitchFamily="18" charset="0"/>
                <a:ea typeface="Lucida Sans Unicode" charset="0"/>
                <a:cs typeface="Lucida Sans Unicode" charset="0"/>
              </a:defRPr>
            </a:lvl3pPr>
            <a:lvl4pPr marL="1600200" indent="-228600">
              <a:defRPr sz="2400">
                <a:solidFill>
                  <a:schemeClr val="bg1"/>
                </a:solidFill>
                <a:latin typeface="Times New Roman" pitchFamily="18" charset="0"/>
                <a:ea typeface="Lucida Sans Unicode" charset="0"/>
                <a:cs typeface="Lucida Sans Unicode" charset="0"/>
              </a:defRPr>
            </a:lvl4pPr>
            <a:lvl5pPr marL="2057400" indent="-228600">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9pPr>
          </a:lstStyle>
          <a:p>
            <a:endParaRPr lang="en-US"/>
          </a:p>
        </p:txBody>
      </p:sp>
      <p:sp>
        <p:nvSpPr>
          <p:cNvPr id="48131" name="Rectangle 2"/>
          <p:cNvSpPr>
            <a:spLocks noChangeArrowheads="1"/>
          </p:cNvSpPr>
          <p:nvPr>
            <p:ph type="body"/>
          </p:nvPr>
        </p:nvSpPr>
        <p:spPr>
          <a:xfrm>
            <a:off x="914400" y="4343400"/>
            <a:ext cx="5026025" cy="41116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Text Box 1"/>
          <p:cNvSpPr txBox="1">
            <a:spLocks noChangeArrowheads="1"/>
          </p:cNvSpPr>
          <p:nvPr/>
        </p:nvSpPr>
        <p:spPr bwMode="auto">
          <a:xfrm>
            <a:off x="1150938" y="692150"/>
            <a:ext cx="4556125" cy="34163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itchFamily="18" charset="0"/>
                <a:ea typeface="Lucida Sans Unicode" charset="0"/>
                <a:cs typeface="Lucida Sans Unicode" charset="0"/>
              </a:defRPr>
            </a:lvl1pPr>
            <a:lvl2pPr marL="742950" indent="-285750">
              <a:defRPr sz="2400">
                <a:solidFill>
                  <a:schemeClr val="bg1"/>
                </a:solidFill>
                <a:latin typeface="Times New Roman" pitchFamily="18" charset="0"/>
                <a:ea typeface="Lucida Sans Unicode" charset="0"/>
                <a:cs typeface="Lucida Sans Unicode" charset="0"/>
              </a:defRPr>
            </a:lvl2pPr>
            <a:lvl3pPr marL="1143000" indent="-228600">
              <a:defRPr sz="2400">
                <a:solidFill>
                  <a:schemeClr val="bg1"/>
                </a:solidFill>
                <a:latin typeface="Times New Roman" pitchFamily="18" charset="0"/>
                <a:ea typeface="Lucida Sans Unicode" charset="0"/>
                <a:cs typeface="Lucida Sans Unicode" charset="0"/>
              </a:defRPr>
            </a:lvl3pPr>
            <a:lvl4pPr marL="1600200" indent="-228600">
              <a:defRPr sz="2400">
                <a:solidFill>
                  <a:schemeClr val="bg1"/>
                </a:solidFill>
                <a:latin typeface="Times New Roman" pitchFamily="18" charset="0"/>
                <a:ea typeface="Lucida Sans Unicode" charset="0"/>
                <a:cs typeface="Lucida Sans Unicode" charset="0"/>
              </a:defRPr>
            </a:lvl4pPr>
            <a:lvl5pPr marL="2057400" indent="-228600">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9pPr>
          </a:lstStyle>
          <a:p>
            <a:endParaRPr lang="en-US"/>
          </a:p>
        </p:txBody>
      </p:sp>
      <p:sp>
        <p:nvSpPr>
          <p:cNvPr id="49155" name="Rectangle 2"/>
          <p:cNvSpPr>
            <a:spLocks noChangeArrowheads="1"/>
          </p:cNvSpPr>
          <p:nvPr>
            <p:ph type="body"/>
          </p:nvPr>
        </p:nvSpPr>
        <p:spPr>
          <a:xfrm>
            <a:off x="914400" y="4343400"/>
            <a:ext cx="5026025" cy="41116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Text Box 1"/>
          <p:cNvSpPr txBox="1">
            <a:spLocks noChangeArrowheads="1"/>
          </p:cNvSpPr>
          <p:nvPr/>
        </p:nvSpPr>
        <p:spPr bwMode="auto">
          <a:xfrm>
            <a:off x="1150938" y="692150"/>
            <a:ext cx="4556125" cy="34163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itchFamily="18" charset="0"/>
                <a:ea typeface="Lucida Sans Unicode" charset="0"/>
                <a:cs typeface="Lucida Sans Unicode" charset="0"/>
              </a:defRPr>
            </a:lvl1pPr>
            <a:lvl2pPr marL="742950" indent="-285750">
              <a:defRPr sz="2400">
                <a:solidFill>
                  <a:schemeClr val="bg1"/>
                </a:solidFill>
                <a:latin typeface="Times New Roman" pitchFamily="18" charset="0"/>
                <a:ea typeface="Lucida Sans Unicode" charset="0"/>
                <a:cs typeface="Lucida Sans Unicode" charset="0"/>
              </a:defRPr>
            </a:lvl2pPr>
            <a:lvl3pPr marL="1143000" indent="-228600">
              <a:defRPr sz="2400">
                <a:solidFill>
                  <a:schemeClr val="bg1"/>
                </a:solidFill>
                <a:latin typeface="Times New Roman" pitchFamily="18" charset="0"/>
                <a:ea typeface="Lucida Sans Unicode" charset="0"/>
                <a:cs typeface="Lucida Sans Unicode" charset="0"/>
              </a:defRPr>
            </a:lvl3pPr>
            <a:lvl4pPr marL="1600200" indent="-228600">
              <a:defRPr sz="2400">
                <a:solidFill>
                  <a:schemeClr val="bg1"/>
                </a:solidFill>
                <a:latin typeface="Times New Roman" pitchFamily="18" charset="0"/>
                <a:ea typeface="Lucida Sans Unicode" charset="0"/>
                <a:cs typeface="Lucida Sans Unicode" charset="0"/>
              </a:defRPr>
            </a:lvl4pPr>
            <a:lvl5pPr marL="2057400" indent="-228600">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9pPr>
          </a:lstStyle>
          <a:p>
            <a:endParaRPr lang="en-US"/>
          </a:p>
        </p:txBody>
      </p:sp>
      <p:sp>
        <p:nvSpPr>
          <p:cNvPr id="50179" name="Rectangle 2"/>
          <p:cNvSpPr>
            <a:spLocks noChangeArrowheads="1"/>
          </p:cNvSpPr>
          <p:nvPr>
            <p:ph type="body"/>
          </p:nvPr>
        </p:nvSpPr>
        <p:spPr>
          <a:xfrm>
            <a:off x="914400" y="4343400"/>
            <a:ext cx="5026025" cy="41116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Text Box 1"/>
          <p:cNvSpPr txBox="1">
            <a:spLocks noChangeArrowheads="1"/>
          </p:cNvSpPr>
          <p:nvPr/>
        </p:nvSpPr>
        <p:spPr bwMode="auto">
          <a:xfrm>
            <a:off x="1150938" y="692150"/>
            <a:ext cx="4556125" cy="34163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itchFamily="18" charset="0"/>
                <a:ea typeface="Lucida Sans Unicode" charset="0"/>
                <a:cs typeface="Lucida Sans Unicode" charset="0"/>
              </a:defRPr>
            </a:lvl1pPr>
            <a:lvl2pPr marL="742950" indent="-285750">
              <a:defRPr sz="2400">
                <a:solidFill>
                  <a:schemeClr val="bg1"/>
                </a:solidFill>
                <a:latin typeface="Times New Roman" pitchFamily="18" charset="0"/>
                <a:ea typeface="Lucida Sans Unicode" charset="0"/>
                <a:cs typeface="Lucida Sans Unicode" charset="0"/>
              </a:defRPr>
            </a:lvl2pPr>
            <a:lvl3pPr marL="1143000" indent="-228600">
              <a:defRPr sz="2400">
                <a:solidFill>
                  <a:schemeClr val="bg1"/>
                </a:solidFill>
                <a:latin typeface="Times New Roman" pitchFamily="18" charset="0"/>
                <a:ea typeface="Lucida Sans Unicode" charset="0"/>
                <a:cs typeface="Lucida Sans Unicode" charset="0"/>
              </a:defRPr>
            </a:lvl3pPr>
            <a:lvl4pPr marL="1600200" indent="-228600">
              <a:defRPr sz="2400">
                <a:solidFill>
                  <a:schemeClr val="bg1"/>
                </a:solidFill>
                <a:latin typeface="Times New Roman" pitchFamily="18" charset="0"/>
                <a:ea typeface="Lucida Sans Unicode" charset="0"/>
                <a:cs typeface="Lucida Sans Unicode" charset="0"/>
              </a:defRPr>
            </a:lvl4pPr>
            <a:lvl5pPr marL="2057400" indent="-228600">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9pPr>
          </a:lstStyle>
          <a:p>
            <a:endParaRPr lang="en-US"/>
          </a:p>
        </p:txBody>
      </p:sp>
      <p:sp>
        <p:nvSpPr>
          <p:cNvPr id="51203" name="Rectangle 2"/>
          <p:cNvSpPr>
            <a:spLocks noChangeArrowheads="1"/>
          </p:cNvSpPr>
          <p:nvPr>
            <p:ph type="body"/>
          </p:nvPr>
        </p:nvSpPr>
        <p:spPr>
          <a:xfrm>
            <a:off x="914400" y="4343400"/>
            <a:ext cx="5026025" cy="41116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Text Box 1"/>
          <p:cNvSpPr txBox="1">
            <a:spLocks noChangeArrowheads="1"/>
          </p:cNvSpPr>
          <p:nvPr/>
        </p:nvSpPr>
        <p:spPr bwMode="auto">
          <a:xfrm>
            <a:off x="1150938" y="692150"/>
            <a:ext cx="4556125" cy="34163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itchFamily="18" charset="0"/>
                <a:ea typeface="Lucida Sans Unicode" charset="0"/>
                <a:cs typeface="Lucida Sans Unicode" charset="0"/>
              </a:defRPr>
            </a:lvl1pPr>
            <a:lvl2pPr marL="742950" indent="-285750">
              <a:defRPr sz="2400">
                <a:solidFill>
                  <a:schemeClr val="bg1"/>
                </a:solidFill>
                <a:latin typeface="Times New Roman" pitchFamily="18" charset="0"/>
                <a:ea typeface="Lucida Sans Unicode" charset="0"/>
                <a:cs typeface="Lucida Sans Unicode" charset="0"/>
              </a:defRPr>
            </a:lvl2pPr>
            <a:lvl3pPr marL="1143000" indent="-228600">
              <a:defRPr sz="2400">
                <a:solidFill>
                  <a:schemeClr val="bg1"/>
                </a:solidFill>
                <a:latin typeface="Times New Roman" pitchFamily="18" charset="0"/>
                <a:ea typeface="Lucida Sans Unicode" charset="0"/>
                <a:cs typeface="Lucida Sans Unicode" charset="0"/>
              </a:defRPr>
            </a:lvl3pPr>
            <a:lvl4pPr marL="1600200" indent="-228600">
              <a:defRPr sz="2400">
                <a:solidFill>
                  <a:schemeClr val="bg1"/>
                </a:solidFill>
                <a:latin typeface="Times New Roman" pitchFamily="18" charset="0"/>
                <a:ea typeface="Lucida Sans Unicode" charset="0"/>
                <a:cs typeface="Lucida Sans Unicode" charset="0"/>
              </a:defRPr>
            </a:lvl4pPr>
            <a:lvl5pPr marL="2057400" indent="-228600">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9pPr>
          </a:lstStyle>
          <a:p>
            <a:endParaRPr lang="en-US"/>
          </a:p>
        </p:txBody>
      </p:sp>
      <p:sp>
        <p:nvSpPr>
          <p:cNvPr id="52227" name="Rectangle 2"/>
          <p:cNvSpPr>
            <a:spLocks noChangeArrowheads="1"/>
          </p:cNvSpPr>
          <p:nvPr>
            <p:ph type="body"/>
          </p:nvPr>
        </p:nvSpPr>
        <p:spPr>
          <a:xfrm>
            <a:off x="914400" y="4343400"/>
            <a:ext cx="5026025" cy="4121150"/>
          </a:xfrm>
          <a:solidFill>
            <a:srgbClr val="FFFFFF"/>
          </a:solidFill>
          <a:ln w="936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150938" y="692150"/>
            <a:ext cx="4556125" cy="34163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itchFamily="18" charset="0"/>
                <a:ea typeface="Lucida Sans Unicode" charset="0"/>
                <a:cs typeface="Lucida Sans Unicode" charset="0"/>
              </a:defRPr>
            </a:lvl1pPr>
            <a:lvl2pPr marL="742950" indent="-285750">
              <a:defRPr sz="2400">
                <a:solidFill>
                  <a:schemeClr val="bg1"/>
                </a:solidFill>
                <a:latin typeface="Times New Roman" pitchFamily="18" charset="0"/>
                <a:ea typeface="Lucida Sans Unicode" charset="0"/>
                <a:cs typeface="Lucida Sans Unicode" charset="0"/>
              </a:defRPr>
            </a:lvl2pPr>
            <a:lvl3pPr marL="1143000" indent="-228600">
              <a:defRPr sz="2400">
                <a:solidFill>
                  <a:schemeClr val="bg1"/>
                </a:solidFill>
                <a:latin typeface="Times New Roman" pitchFamily="18" charset="0"/>
                <a:ea typeface="Lucida Sans Unicode" charset="0"/>
                <a:cs typeface="Lucida Sans Unicode" charset="0"/>
              </a:defRPr>
            </a:lvl3pPr>
            <a:lvl4pPr marL="1600200" indent="-228600">
              <a:defRPr sz="2400">
                <a:solidFill>
                  <a:schemeClr val="bg1"/>
                </a:solidFill>
                <a:latin typeface="Times New Roman" pitchFamily="18" charset="0"/>
                <a:ea typeface="Lucida Sans Unicode" charset="0"/>
                <a:cs typeface="Lucida Sans Unicode" charset="0"/>
              </a:defRPr>
            </a:lvl4pPr>
            <a:lvl5pPr marL="2057400" indent="-228600">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9pPr>
          </a:lstStyle>
          <a:p>
            <a:endParaRPr lang="en-US"/>
          </a:p>
        </p:txBody>
      </p:sp>
      <p:sp>
        <p:nvSpPr>
          <p:cNvPr id="30723" name="Rectangle 2"/>
          <p:cNvSpPr>
            <a:spLocks noChangeArrowheads="1"/>
          </p:cNvSpPr>
          <p:nvPr>
            <p:ph type="body"/>
          </p:nvPr>
        </p:nvSpPr>
        <p:spPr>
          <a:xfrm>
            <a:off x="914400" y="4343400"/>
            <a:ext cx="5026025" cy="41116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Text Box 1"/>
          <p:cNvSpPr txBox="1">
            <a:spLocks noChangeArrowheads="1"/>
          </p:cNvSpPr>
          <p:nvPr/>
        </p:nvSpPr>
        <p:spPr bwMode="auto">
          <a:xfrm>
            <a:off x="1150938" y="692150"/>
            <a:ext cx="4556125" cy="34163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itchFamily="18" charset="0"/>
                <a:ea typeface="Lucida Sans Unicode" charset="0"/>
                <a:cs typeface="Lucida Sans Unicode" charset="0"/>
              </a:defRPr>
            </a:lvl1pPr>
            <a:lvl2pPr marL="742950" indent="-285750">
              <a:defRPr sz="2400">
                <a:solidFill>
                  <a:schemeClr val="bg1"/>
                </a:solidFill>
                <a:latin typeface="Times New Roman" pitchFamily="18" charset="0"/>
                <a:ea typeface="Lucida Sans Unicode" charset="0"/>
                <a:cs typeface="Lucida Sans Unicode" charset="0"/>
              </a:defRPr>
            </a:lvl2pPr>
            <a:lvl3pPr marL="1143000" indent="-228600">
              <a:defRPr sz="2400">
                <a:solidFill>
                  <a:schemeClr val="bg1"/>
                </a:solidFill>
                <a:latin typeface="Times New Roman" pitchFamily="18" charset="0"/>
                <a:ea typeface="Lucida Sans Unicode" charset="0"/>
                <a:cs typeface="Lucida Sans Unicode" charset="0"/>
              </a:defRPr>
            </a:lvl3pPr>
            <a:lvl4pPr marL="1600200" indent="-228600">
              <a:defRPr sz="2400">
                <a:solidFill>
                  <a:schemeClr val="bg1"/>
                </a:solidFill>
                <a:latin typeface="Times New Roman" pitchFamily="18" charset="0"/>
                <a:ea typeface="Lucida Sans Unicode" charset="0"/>
                <a:cs typeface="Lucida Sans Unicode" charset="0"/>
              </a:defRPr>
            </a:lvl4pPr>
            <a:lvl5pPr marL="2057400" indent="-228600">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9pPr>
          </a:lstStyle>
          <a:p>
            <a:endParaRPr lang="en-US"/>
          </a:p>
        </p:txBody>
      </p:sp>
      <p:sp>
        <p:nvSpPr>
          <p:cNvPr id="31747" name="Rectangle 2"/>
          <p:cNvSpPr>
            <a:spLocks noChangeArrowheads="1"/>
          </p:cNvSpPr>
          <p:nvPr>
            <p:ph type="body"/>
          </p:nvPr>
        </p:nvSpPr>
        <p:spPr>
          <a:xfrm>
            <a:off x="914400" y="4343400"/>
            <a:ext cx="5026025" cy="41116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Text Box 1"/>
          <p:cNvSpPr txBox="1">
            <a:spLocks noChangeArrowheads="1"/>
          </p:cNvSpPr>
          <p:nvPr/>
        </p:nvSpPr>
        <p:spPr bwMode="auto">
          <a:xfrm>
            <a:off x="1150938" y="692150"/>
            <a:ext cx="4556125" cy="34163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itchFamily="18" charset="0"/>
                <a:ea typeface="Lucida Sans Unicode" charset="0"/>
                <a:cs typeface="Lucida Sans Unicode" charset="0"/>
              </a:defRPr>
            </a:lvl1pPr>
            <a:lvl2pPr marL="742950" indent="-285750">
              <a:defRPr sz="2400">
                <a:solidFill>
                  <a:schemeClr val="bg1"/>
                </a:solidFill>
                <a:latin typeface="Times New Roman" pitchFamily="18" charset="0"/>
                <a:ea typeface="Lucida Sans Unicode" charset="0"/>
                <a:cs typeface="Lucida Sans Unicode" charset="0"/>
              </a:defRPr>
            </a:lvl2pPr>
            <a:lvl3pPr marL="1143000" indent="-228600">
              <a:defRPr sz="2400">
                <a:solidFill>
                  <a:schemeClr val="bg1"/>
                </a:solidFill>
                <a:latin typeface="Times New Roman" pitchFamily="18" charset="0"/>
                <a:ea typeface="Lucida Sans Unicode" charset="0"/>
                <a:cs typeface="Lucida Sans Unicode" charset="0"/>
              </a:defRPr>
            </a:lvl3pPr>
            <a:lvl4pPr marL="1600200" indent="-228600">
              <a:defRPr sz="2400">
                <a:solidFill>
                  <a:schemeClr val="bg1"/>
                </a:solidFill>
                <a:latin typeface="Times New Roman" pitchFamily="18" charset="0"/>
                <a:ea typeface="Lucida Sans Unicode" charset="0"/>
                <a:cs typeface="Lucida Sans Unicode" charset="0"/>
              </a:defRPr>
            </a:lvl4pPr>
            <a:lvl5pPr marL="2057400" indent="-228600">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9pPr>
          </a:lstStyle>
          <a:p>
            <a:endParaRPr lang="en-US"/>
          </a:p>
        </p:txBody>
      </p:sp>
      <p:sp>
        <p:nvSpPr>
          <p:cNvPr id="32771" name="Rectangle 2"/>
          <p:cNvSpPr>
            <a:spLocks noChangeArrowheads="1"/>
          </p:cNvSpPr>
          <p:nvPr>
            <p:ph type="body"/>
          </p:nvPr>
        </p:nvSpPr>
        <p:spPr>
          <a:xfrm>
            <a:off x="914400" y="4343400"/>
            <a:ext cx="5026025" cy="4121150"/>
          </a:xfrm>
          <a:solidFill>
            <a:srgbClr val="FFFFFF"/>
          </a:solidFill>
          <a:ln w="936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Text Box 1"/>
          <p:cNvSpPr txBox="1">
            <a:spLocks noChangeArrowheads="1"/>
          </p:cNvSpPr>
          <p:nvPr/>
        </p:nvSpPr>
        <p:spPr bwMode="auto">
          <a:xfrm>
            <a:off x="1150938" y="692150"/>
            <a:ext cx="4556125" cy="34163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itchFamily="18" charset="0"/>
                <a:ea typeface="Lucida Sans Unicode" charset="0"/>
                <a:cs typeface="Lucida Sans Unicode" charset="0"/>
              </a:defRPr>
            </a:lvl1pPr>
            <a:lvl2pPr marL="742950" indent="-285750">
              <a:defRPr sz="2400">
                <a:solidFill>
                  <a:schemeClr val="bg1"/>
                </a:solidFill>
                <a:latin typeface="Times New Roman" pitchFamily="18" charset="0"/>
                <a:ea typeface="Lucida Sans Unicode" charset="0"/>
                <a:cs typeface="Lucida Sans Unicode" charset="0"/>
              </a:defRPr>
            </a:lvl2pPr>
            <a:lvl3pPr marL="1143000" indent="-228600">
              <a:defRPr sz="2400">
                <a:solidFill>
                  <a:schemeClr val="bg1"/>
                </a:solidFill>
                <a:latin typeface="Times New Roman" pitchFamily="18" charset="0"/>
                <a:ea typeface="Lucida Sans Unicode" charset="0"/>
                <a:cs typeface="Lucida Sans Unicode" charset="0"/>
              </a:defRPr>
            </a:lvl3pPr>
            <a:lvl4pPr marL="1600200" indent="-228600">
              <a:defRPr sz="2400">
                <a:solidFill>
                  <a:schemeClr val="bg1"/>
                </a:solidFill>
                <a:latin typeface="Times New Roman" pitchFamily="18" charset="0"/>
                <a:ea typeface="Lucida Sans Unicode" charset="0"/>
                <a:cs typeface="Lucida Sans Unicode" charset="0"/>
              </a:defRPr>
            </a:lvl4pPr>
            <a:lvl5pPr marL="2057400" indent="-228600">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9pPr>
          </a:lstStyle>
          <a:p>
            <a:endParaRPr lang="en-US"/>
          </a:p>
        </p:txBody>
      </p:sp>
      <p:sp>
        <p:nvSpPr>
          <p:cNvPr id="33795" name="Rectangle 2"/>
          <p:cNvSpPr>
            <a:spLocks noChangeArrowheads="1"/>
          </p:cNvSpPr>
          <p:nvPr>
            <p:ph type="body"/>
          </p:nvPr>
        </p:nvSpPr>
        <p:spPr>
          <a:xfrm>
            <a:off x="914400" y="4343400"/>
            <a:ext cx="5026025" cy="41116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Text Box 1"/>
          <p:cNvSpPr txBox="1">
            <a:spLocks noChangeArrowheads="1"/>
          </p:cNvSpPr>
          <p:nvPr/>
        </p:nvSpPr>
        <p:spPr bwMode="auto">
          <a:xfrm>
            <a:off x="1150938" y="692150"/>
            <a:ext cx="4556125" cy="34163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itchFamily="18" charset="0"/>
                <a:ea typeface="Lucida Sans Unicode" charset="0"/>
                <a:cs typeface="Lucida Sans Unicode" charset="0"/>
              </a:defRPr>
            </a:lvl1pPr>
            <a:lvl2pPr marL="742950" indent="-285750">
              <a:defRPr sz="2400">
                <a:solidFill>
                  <a:schemeClr val="bg1"/>
                </a:solidFill>
                <a:latin typeface="Times New Roman" pitchFamily="18" charset="0"/>
                <a:ea typeface="Lucida Sans Unicode" charset="0"/>
                <a:cs typeface="Lucida Sans Unicode" charset="0"/>
              </a:defRPr>
            </a:lvl2pPr>
            <a:lvl3pPr marL="1143000" indent="-228600">
              <a:defRPr sz="2400">
                <a:solidFill>
                  <a:schemeClr val="bg1"/>
                </a:solidFill>
                <a:latin typeface="Times New Roman" pitchFamily="18" charset="0"/>
                <a:ea typeface="Lucida Sans Unicode" charset="0"/>
                <a:cs typeface="Lucida Sans Unicode" charset="0"/>
              </a:defRPr>
            </a:lvl3pPr>
            <a:lvl4pPr marL="1600200" indent="-228600">
              <a:defRPr sz="2400">
                <a:solidFill>
                  <a:schemeClr val="bg1"/>
                </a:solidFill>
                <a:latin typeface="Times New Roman" pitchFamily="18" charset="0"/>
                <a:ea typeface="Lucida Sans Unicode" charset="0"/>
                <a:cs typeface="Lucida Sans Unicode" charset="0"/>
              </a:defRPr>
            </a:lvl4pPr>
            <a:lvl5pPr marL="2057400" indent="-228600">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9pPr>
          </a:lstStyle>
          <a:p>
            <a:endParaRPr lang="en-US"/>
          </a:p>
        </p:txBody>
      </p:sp>
      <p:sp>
        <p:nvSpPr>
          <p:cNvPr id="34819" name="Rectangle 2"/>
          <p:cNvSpPr>
            <a:spLocks noChangeArrowheads="1"/>
          </p:cNvSpPr>
          <p:nvPr>
            <p:ph type="body"/>
          </p:nvPr>
        </p:nvSpPr>
        <p:spPr>
          <a:xfrm>
            <a:off x="914400" y="4343400"/>
            <a:ext cx="5026025" cy="41116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Text Box 1"/>
          <p:cNvSpPr txBox="1">
            <a:spLocks noChangeArrowheads="1"/>
          </p:cNvSpPr>
          <p:nvPr/>
        </p:nvSpPr>
        <p:spPr bwMode="auto">
          <a:xfrm>
            <a:off x="1150938" y="692150"/>
            <a:ext cx="4556125" cy="34163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itchFamily="18" charset="0"/>
                <a:ea typeface="Lucida Sans Unicode" charset="0"/>
                <a:cs typeface="Lucida Sans Unicode" charset="0"/>
              </a:defRPr>
            </a:lvl1pPr>
            <a:lvl2pPr marL="742950" indent="-285750">
              <a:defRPr sz="2400">
                <a:solidFill>
                  <a:schemeClr val="bg1"/>
                </a:solidFill>
                <a:latin typeface="Times New Roman" pitchFamily="18" charset="0"/>
                <a:ea typeface="Lucida Sans Unicode" charset="0"/>
                <a:cs typeface="Lucida Sans Unicode" charset="0"/>
              </a:defRPr>
            </a:lvl2pPr>
            <a:lvl3pPr marL="1143000" indent="-228600">
              <a:defRPr sz="2400">
                <a:solidFill>
                  <a:schemeClr val="bg1"/>
                </a:solidFill>
                <a:latin typeface="Times New Roman" pitchFamily="18" charset="0"/>
                <a:ea typeface="Lucida Sans Unicode" charset="0"/>
                <a:cs typeface="Lucida Sans Unicode" charset="0"/>
              </a:defRPr>
            </a:lvl3pPr>
            <a:lvl4pPr marL="1600200" indent="-228600">
              <a:defRPr sz="2400">
                <a:solidFill>
                  <a:schemeClr val="bg1"/>
                </a:solidFill>
                <a:latin typeface="Times New Roman" pitchFamily="18" charset="0"/>
                <a:ea typeface="Lucida Sans Unicode" charset="0"/>
                <a:cs typeface="Lucida Sans Unicode" charset="0"/>
              </a:defRPr>
            </a:lvl4pPr>
            <a:lvl5pPr marL="2057400" indent="-228600">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9pPr>
          </a:lstStyle>
          <a:p>
            <a:endParaRPr lang="en-US"/>
          </a:p>
        </p:txBody>
      </p:sp>
      <p:sp>
        <p:nvSpPr>
          <p:cNvPr id="35843" name="Rectangle 2"/>
          <p:cNvSpPr>
            <a:spLocks noChangeArrowheads="1"/>
          </p:cNvSpPr>
          <p:nvPr>
            <p:ph type="body"/>
          </p:nvPr>
        </p:nvSpPr>
        <p:spPr>
          <a:xfrm>
            <a:off x="914400" y="4343400"/>
            <a:ext cx="5026025" cy="41116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Text Box 1"/>
          <p:cNvSpPr txBox="1">
            <a:spLocks noChangeArrowheads="1"/>
          </p:cNvSpPr>
          <p:nvPr/>
        </p:nvSpPr>
        <p:spPr bwMode="auto">
          <a:xfrm>
            <a:off x="1150938" y="692150"/>
            <a:ext cx="4556125" cy="34163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itchFamily="18" charset="0"/>
                <a:ea typeface="Lucida Sans Unicode" charset="0"/>
                <a:cs typeface="Lucida Sans Unicode" charset="0"/>
              </a:defRPr>
            </a:lvl1pPr>
            <a:lvl2pPr marL="742950" indent="-285750">
              <a:defRPr sz="2400">
                <a:solidFill>
                  <a:schemeClr val="bg1"/>
                </a:solidFill>
                <a:latin typeface="Times New Roman" pitchFamily="18" charset="0"/>
                <a:ea typeface="Lucida Sans Unicode" charset="0"/>
                <a:cs typeface="Lucida Sans Unicode" charset="0"/>
              </a:defRPr>
            </a:lvl2pPr>
            <a:lvl3pPr marL="1143000" indent="-228600">
              <a:defRPr sz="2400">
                <a:solidFill>
                  <a:schemeClr val="bg1"/>
                </a:solidFill>
                <a:latin typeface="Times New Roman" pitchFamily="18" charset="0"/>
                <a:ea typeface="Lucida Sans Unicode" charset="0"/>
                <a:cs typeface="Lucida Sans Unicode" charset="0"/>
              </a:defRPr>
            </a:lvl3pPr>
            <a:lvl4pPr marL="1600200" indent="-228600">
              <a:defRPr sz="2400">
                <a:solidFill>
                  <a:schemeClr val="bg1"/>
                </a:solidFill>
                <a:latin typeface="Times New Roman" pitchFamily="18" charset="0"/>
                <a:ea typeface="Lucida Sans Unicode" charset="0"/>
                <a:cs typeface="Lucida Sans Unicode" charset="0"/>
              </a:defRPr>
            </a:lvl4pPr>
            <a:lvl5pPr marL="2057400" indent="-228600">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9pPr>
          </a:lstStyle>
          <a:p>
            <a:endParaRPr lang="en-US"/>
          </a:p>
        </p:txBody>
      </p:sp>
      <p:sp>
        <p:nvSpPr>
          <p:cNvPr id="36867" name="Rectangle 2"/>
          <p:cNvSpPr>
            <a:spLocks noChangeArrowheads="1"/>
          </p:cNvSpPr>
          <p:nvPr>
            <p:ph type="body"/>
          </p:nvPr>
        </p:nvSpPr>
        <p:spPr>
          <a:xfrm>
            <a:off x="914400" y="4343400"/>
            <a:ext cx="5026025" cy="41116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230293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2809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0975" y="1066800"/>
            <a:ext cx="1947863" cy="48720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066800"/>
            <a:ext cx="5692775" cy="48720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07323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22645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67850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11200" y="1828800"/>
            <a:ext cx="3806825" cy="4110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0425" y="1828800"/>
            <a:ext cx="3808413" cy="4110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32048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97895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67260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6296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67829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32353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5" name="Text Box 1"/>
          <p:cNvSpPr txBox="1">
            <a:spLocks noChangeArrowheads="1"/>
          </p:cNvSpPr>
          <p:nvPr/>
        </p:nvSpPr>
        <p:spPr bwMode="auto">
          <a:xfrm>
            <a:off x="5283200" y="6643688"/>
            <a:ext cx="30480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Lucida Sans Unicode" charset="0"/>
                <a:cs typeface="Lucida Sans Unicode" charset="0"/>
              </a:defRPr>
            </a:lvl5pPr>
            <a:lvl6pPr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Lucida Sans Unicode" charset="0"/>
                <a:cs typeface="Lucida Sans Unicode" charset="0"/>
              </a:defRPr>
            </a:lvl6pPr>
            <a:lvl7pPr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Lucida Sans Unicode" charset="0"/>
                <a:cs typeface="Lucida Sans Unicode" charset="0"/>
              </a:defRPr>
            </a:lvl7pPr>
            <a:lvl8pPr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Lucida Sans Unicode" charset="0"/>
                <a:cs typeface="Lucida Sans Unicode" charset="0"/>
              </a:defRPr>
            </a:lvl8pPr>
            <a:lvl9pPr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Lucida Sans Unicode" charset="0"/>
                <a:cs typeface="Lucida Sans Unicode" charset="0"/>
              </a:defRPr>
            </a:lvl9pPr>
          </a:lstStyle>
          <a:p>
            <a:pPr>
              <a:buClr>
                <a:srgbClr val="FFFFFF"/>
              </a:buClr>
              <a:buFont typeface="Arial" charset="0"/>
              <a:buNone/>
              <a:defRPr/>
            </a:pPr>
            <a:r>
              <a:rPr lang="en-US" sz="800" smtClean="0">
                <a:solidFill>
                  <a:srgbClr val="FFFFFF"/>
                </a:solidFill>
                <a:latin typeface="Arial" charset="0"/>
              </a:rPr>
              <a:t>Copyright © by Holt, Rinehart and Winston. All rights reserved.</a:t>
            </a:r>
          </a:p>
        </p:txBody>
      </p:sp>
      <p:pic>
        <p:nvPicPr>
          <p:cNvPr id="1027"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50000" y="6248400"/>
            <a:ext cx="1792288" cy="393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8" name="Rectangle 3"/>
          <p:cNvSpPr>
            <a:spLocks noChangeArrowheads="1"/>
          </p:cNvSpPr>
          <p:nvPr/>
        </p:nvSpPr>
        <p:spPr bwMode="auto">
          <a:xfrm>
            <a:off x="6483350" y="6278563"/>
            <a:ext cx="15240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lgn="ctr">
              <a:buClr>
                <a:srgbClr val="000099"/>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a:solidFill>
                  <a:srgbClr val="000099"/>
                </a:solidFill>
                <a:latin typeface="Arial" charset="0"/>
              </a:rPr>
              <a:t>Resources</a:t>
            </a:r>
          </a:p>
        </p:txBody>
      </p:sp>
      <p:pic>
        <p:nvPicPr>
          <p:cNvPr id="1029" name="Picture 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445000" y="6248400"/>
            <a:ext cx="1792288" cy="393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30" name="Rectangle 5"/>
          <p:cNvSpPr>
            <a:spLocks noChangeArrowheads="1"/>
          </p:cNvSpPr>
          <p:nvPr/>
        </p:nvSpPr>
        <p:spPr bwMode="auto">
          <a:xfrm>
            <a:off x="4597400" y="6278563"/>
            <a:ext cx="15240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lgn="ctr">
              <a:buClr>
                <a:srgbClr val="000099"/>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a:solidFill>
                  <a:srgbClr val="000099"/>
                </a:solidFill>
                <a:latin typeface="Arial" charset="0"/>
              </a:rPr>
              <a:t>Chapter menu</a:t>
            </a:r>
          </a:p>
        </p:txBody>
      </p:sp>
      <p:sp>
        <p:nvSpPr>
          <p:cNvPr id="1031" name="AutoShape 6"/>
          <p:cNvSpPr>
            <a:spLocks noChangeArrowheads="1"/>
          </p:cNvSpPr>
          <p:nvPr/>
        </p:nvSpPr>
        <p:spPr bwMode="auto">
          <a:xfrm>
            <a:off x="4445000" y="6278563"/>
            <a:ext cx="1792288" cy="363537"/>
          </a:xfrm>
          <a:prstGeom prst="actionButtonBlank">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32" name="AutoShape 7"/>
          <p:cNvSpPr>
            <a:spLocks noChangeArrowheads="1"/>
          </p:cNvSpPr>
          <p:nvPr/>
        </p:nvSpPr>
        <p:spPr bwMode="auto">
          <a:xfrm>
            <a:off x="6350000" y="6278563"/>
            <a:ext cx="1792288" cy="363537"/>
          </a:xfrm>
          <a:prstGeom prst="actionButtonBlank">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33" name="Rectangle 8"/>
          <p:cNvSpPr>
            <a:spLocks noGrp="1" noChangeArrowheads="1"/>
          </p:cNvSpPr>
          <p:nvPr>
            <p:ph type="title"/>
          </p:nvPr>
        </p:nvSpPr>
        <p:spPr bwMode="auto">
          <a:xfrm>
            <a:off x="685800" y="1066800"/>
            <a:ext cx="5659438" cy="604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1034" name="Rectangle 9"/>
          <p:cNvSpPr>
            <a:spLocks noGrp="1" noChangeArrowheads="1"/>
          </p:cNvSpPr>
          <p:nvPr>
            <p:ph type="body" idx="1"/>
          </p:nvPr>
        </p:nvSpPr>
        <p:spPr bwMode="auto">
          <a:xfrm>
            <a:off x="711200" y="1828800"/>
            <a:ext cx="7767638" cy="4110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0" fontAlgn="base" hangingPunct="0">
        <a:spcBef>
          <a:spcPct val="0"/>
        </a:spcBef>
        <a:spcAft>
          <a:spcPct val="0"/>
        </a:spcAft>
        <a:buClr>
          <a:srgbClr val="FFCC00"/>
        </a:buClr>
        <a:buSzPct val="100000"/>
        <a:buFont typeface="Arial" charset="0"/>
        <a:defRPr sz="2800" b="1">
          <a:solidFill>
            <a:srgbClr val="FFCC00"/>
          </a:solidFill>
          <a:latin typeface="+mj-lt"/>
          <a:ea typeface="+mj-ea"/>
          <a:cs typeface="+mj-cs"/>
        </a:defRPr>
      </a:lvl1pPr>
      <a:lvl2pPr algn="l" defTabSz="457200" rtl="0" eaLnBrk="0" fontAlgn="base" hangingPunct="0">
        <a:spcBef>
          <a:spcPct val="0"/>
        </a:spcBef>
        <a:spcAft>
          <a:spcPct val="0"/>
        </a:spcAft>
        <a:buClr>
          <a:srgbClr val="FFCC00"/>
        </a:buClr>
        <a:buSzPct val="100000"/>
        <a:buFont typeface="Arial" charset="0"/>
        <a:defRPr sz="2800" b="1">
          <a:solidFill>
            <a:srgbClr val="FFCC00"/>
          </a:solidFill>
          <a:latin typeface="Arial" charset="0"/>
          <a:ea typeface="Lucida Sans Unicode" charset="0"/>
          <a:cs typeface="Lucida Sans Unicode" charset="0"/>
        </a:defRPr>
      </a:lvl2pPr>
      <a:lvl3pPr algn="l" defTabSz="457200" rtl="0" eaLnBrk="0" fontAlgn="base" hangingPunct="0">
        <a:spcBef>
          <a:spcPct val="0"/>
        </a:spcBef>
        <a:spcAft>
          <a:spcPct val="0"/>
        </a:spcAft>
        <a:buClr>
          <a:srgbClr val="FFCC00"/>
        </a:buClr>
        <a:buSzPct val="100000"/>
        <a:buFont typeface="Arial" charset="0"/>
        <a:defRPr sz="2800" b="1">
          <a:solidFill>
            <a:srgbClr val="FFCC00"/>
          </a:solidFill>
          <a:latin typeface="Arial" charset="0"/>
          <a:ea typeface="Lucida Sans Unicode" charset="0"/>
          <a:cs typeface="Lucida Sans Unicode" charset="0"/>
        </a:defRPr>
      </a:lvl3pPr>
      <a:lvl4pPr algn="l" defTabSz="457200" rtl="0" eaLnBrk="0" fontAlgn="base" hangingPunct="0">
        <a:spcBef>
          <a:spcPct val="0"/>
        </a:spcBef>
        <a:spcAft>
          <a:spcPct val="0"/>
        </a:spcAft>
        <a:buClr>
          <a:srgbClr val="FFCC00"/>
        </a:buClr>
        <a:buSzPct val="100000"/>
        <a:buFont typeface="Arial" charset="0"/>
        <a:defRPr sz="2800" b="1">
          <a:solidFill>
            <a:srgbClr val="FFCC00"/>
          </a:solidFill>
          <a:latin typeface="Arial" charset="0"/>
          <a:ea typeface="Lucida Sans Unicode" charset="0"/>
          <a:cs typeface="Lucida Sans Unicode" charset="0"/>
        </a:defRPr>
      </a:lvl4pPr>
      <a:lvl5pPr algn="l" defTabSz="457200" rtl="0" eaLnBrk="0" fontAlgn="base" hangingPunct="0">
        <a:spcBef>
          <a:spcPct val="0"/>
        </a:spcBef>
        <a:spcAft>
          <a:spcPct val="0"/>
        </a:spcAft>
        <a:buClr>
          <a:srgbClr val="FFCC00"/>
        </a:buClr>
        <a:buSzPct val="100000"/>
        <a:buFont typeface="Arial" charset="0"/>
        <a:defRPr sz="2800" b="1">
          <a:solidFill>
            <a:srgbClr val="FFCC00"/>
          </a:solidFill>
          <a:latin typeface="Arial" charset="0"/>
          <a:ea typeface="Lucida Sans Unicode" charset="0"/>
          <a:cs typeface="Lucida Sans Unicode" charset="0"/>
        </a:defRPr>
      </a:lvl5pPr>
      <a:lvl6pPr marL="457200" algn="l" defTabSz="457200" rtl="0" eaLnBrk="0" fontAlgn="base" hangingPunct="0">
        <a:spcBef>
          <a:spcPct val="0"/>
        </a:spcBef>
        <a:spcAft>
          <a:spcPct val="0"/>
        </a:spcAft>
        <a:buClr>
          <a:srgbClr val="FFCC00"/>
        </a:buClr>
        <a:buSzPct val="100000"/>
        <a:buFont typeface="Arial" charset="0"/>
        <a:defRPr sz="2800" b="1">
          <a:solidFill>
            <a:srgbClr val="FFCC00"/>
          </a:solidFill>
          <a:latin typeface="Arial" charset="0"/>
          <a:ea typeface="Lucida Sans Unicode" charset="0"/>
          <a:cs typeface="Lucida Sans Unicode" charset="0"/>
        </a:defRPr>
      </a:lvl6pPr>
      <a:lvl7pPr marL="914400" algn="l" defTabSz="457200" rtl="0" eaLnBrk="0" fontAlgn="base" hangingPunct="0">
        <a:spcBef>
          <a:spcPct val="0"/>
        </a:spcBef>
        <a:spcAft>
          <a:spcPct val="0"/>
        </a:spcAft>
        <a:buClr>
          <a:srgbClr val="FFCC00"/>
        </a:buClr>
        <a:buSzPct val="100000"/>
        <a:buFont typeface="Arial" charset="0"/>
        <a:defRPr sz="2800" b="1">
          <a:solidFill>
            <a:srgbClr val="FFCC00"/>
          </a:solidFill>
          <a:latin typeface="Arial" charset="0"/>
          <a:ea typeface="Lucida Sans Unicode" charset="0"/>
          <a:cs typeface="Lucida Sans Unicode" charset="0"/>
        </a:defRPr>
      </a:lvl7pPr>
      <a:lvl8pPr marL="1371600" algn="l" defTabSz="457200" rtl="0" eaLnBrk="0" fontAlgn="base" hangingPunct="0">
        <a:spcBef>
          <a:spcPct val="0"/>
        </a:spcBef>
        <a:spcAft>
          <a:spcPct val="0"/>
        </a:spcAft>
        <a:buClr>
          <a:srgbClr val="FFCC00"/>
        </a:buClr>
        <a:buSzPct val="100000"/>
        <a:buFont typeface="Arial" charset="0"/>
        <a:defRPr sz="2800" b="1">
          <a:solidFill>
            <a:srgbClr val="FFCC00"/>
          </a:solidFill>
          <a:latin typeface="Arial" charset="0"/>
          <a:ea typeface="Lucida Sans Unicode" charset="0"/>
          <a:cs typeface="Lucida Sans Unicode" charset="0"/>
        </a:defRPr>
      </a:lvl8pPr>
      <a:lvl9pPr marL="1828800" algn="l" defTabSz="457200" rtl="0" eaLnBrk="0" fontAlgn="base" hangingPunct="0">
        <a:spcBef>
          <a:spcPct val="0"/>
        </a:spcBef>
        <a:spcAft>
          <a:spcPct val="0"/>
        </a:spcAft>
        <a:buClr>
          <a:srgbClr val="FFCC00"/>
        </a:buClr>
        <a:buSzPct val="100000"/>
        <a:buFont typeface="Arial" charset="0"/>
        <a:defRPr sz="2800" b="1">
          <a:solidFill>
            <a:srgbClr val="FFCC00"/>
          </a:solidFill>
          <a:latin typeface="Arial" charset="0"/>
          <a:ea typeface="Lucida Sans Unicode" charset="0"/>
          <a:cs typeface="Lucida Sans Unicode" charset="0"/>
        </a:defRPr>
      </a:lvl9pPr>
    </p:titleStyle>
    <p:bodyStyle>
      <a:lvl1pPr marL="338138" indent="-338138" algn="l" defTabSz="457200" rtl="0" eaLnBrk="0" fontAlgn="base" hangingPunct="0">
        <a:spcBef>
          <a:spcPts val="600"/>
        </a:spcBef>
        <a:spcAft>
          <a:spcPct val="0"/>
        </a:spcAft>
        <a:buClr>
          <a:srgbClr val="FFCC00"/>
        </a:buClr>
        <a:buSzPct val="100000"/>
        <a:buFont typeface="Arial" charset="0"/>
        <a:buChar char="•"/>
        <a:defRPr sz="2400">
          <a:solidFill>
            <a:srgbClr val="FFCC00"/>
          </a:solidFill>
          <a:latin typeface="+mn-lt"/>
          <a:ea typeface="+mn-ea"/>
          <a:cs typeface="+mn-cs"/>
        </a:defRPr>
      </a:lvl1pPr>
      <a:lvl2pPr marL="738188" indent="-280988" algn="l" defTabSz="457200" rtl="0" eaLnBrk="0" fontAlgn="base" hangingPunct="0">
        <a:spcBef>
          <a:spcPts val="600"/>
        </a:spcBef>
        <a:spcAft>
          <a:spcPct val="0"/>
        </a:spcAft>
        <a:buClr>
          <a:srgbClr val="FFCC00"/>
        </a:buClr>
        <a:buSzPct val="100000"/>
        <a:buFont typeface="Arial" charset="0"/>
        <a:buChar char="–"/>
        <a:defRPr sz="2400">
          <a:solidFill>
            <a:srgbClr val="FFCC00"/>
          </a:solidFill>
          <a:latin typeface="+mn-lt"/>
          <a:ea typeface="+mn-ea"/>
          <a:cs typeface="+mn-cs"/>
        </a:defRPr>
      </a:lvl2pPr>
      <a:lvl3pPr marL="1143000" indent="-228600" algn="l" defTabSz="457200" rtl="0" eaLnBrk="0" fontAlgn="base" hangingPunct="0">
        <a:spcBef>
          <a:spcPts val="600"/>
        </a:spcBef>
        <a:spcAft>
          <a:spcPct val="0"/>
        </a:spcAft>
        <a:buClr>
          <a:srgbClr val="FFCC00"/>
        </a:buClr>
        <a:buSzPct val="100000"/>
        <a:buFont typeface="Arial" charset="0"/>
        <a:buChar char="•"/>
        <a:defRPr sz="2400">
          <a:solidFill>
            <a:srgbClr val="FFCC00"/>
          </a:solidFill>
          <a:latin typeface="+mn-lt"/>
          <a:ea typeface="+mn-ea"/>
          <a:cs typeface="+mn-cs"/>
        </a:defRPr>
      </a:lvl3pPr>
      <a:lvl4pPr marL="1600200" indent="-228600" algn="l" defTabSz="457200" rtl="0" eaLnBrk="0" fontAlgn="base" hangingPunct="0">
        <a:spcBef>
          <a:spcPts val="600"/>
        </a:spcBef>
        <a:spcAft>
          <a:spcPct val="0"/>
        </a:spcAft>
        <a:buClr>
          <a:srgbClr val="FFCC00"/>
        </a:buClr>
        <a:buSzPct val="100000"/>
        <a:buFont typeface="Arial" charset="0"/>
        <a:buChar char="–"/>
        <a:defRPr sz="2400">
          <a:solidFill>
            <a:srgbClr val="FFCC00"/>
          </a:solidFill>
          <a:latin typeface="+mn-lt"/>
          <a:ea typeface="+mn-ea"/>
          <a:cs typeface="+mn-cs"/>
        </a:defRPr>
      </a:lvl4pPr>
      <a:lvl5pPr marL="2057400" indent="-228600" algn="l" defTabSz="457200" rtl="0" eaLnBrk="0" fontAlgn="base" hangingPunct="0">
        <a:spcBef>
          <a:spcPts val="600"/>
        </a:spcBef>
        <a:spcAft>
          <a:spcPct val="0"/>
        </a:spcAft>
        <a:buClr>
          <a:srgbClr val="FFCC00"/>
        </a:buClr>
        <a:buSzPct val="100000"/>
        <a:buFont typeface="Arial" charset="0"/>
        <a:buChar char="»"/>
        <a:defRPr sz="2400">
          <a:solidFill>
            <a:srgbClr val="FFCC00"/>
          </a:solidFill>
          <a:latin typeface="+mn-lt"/>
          <a:ea typeface="+mn-ea"/>
          <a:cs typeface="+mn-cs"/>
        </a:defRPr>
      </a:lvl5pPr>
      <a:lvl6pPr marL="2514600" indent="-228600" algn="l" defTabSz="457200" rtl="0" eaLnBrk="0" fontAlgn="base" hangingPunct="0">
        <a:spcBef>
          <a:spcPts val="600"/>
        </a:spcBef>
        <a:spcAft>
          <a:spcPct val="0"/>
        </a:spcAft>
        <a:buClr>
          <a:srgbClr val="FFCC00"/>
        </a:buClr>
        <a:buSzPct val="100000"/>
        <a:buFont typeface="Arial" charset="0"/>
        <a:buChar char="»"/>
        <a:defRPr sz="2400">
          <a:solidFill>
            <a:srgbClr val="FFCC00"/>
          </a:solidFill>
          <a:latin typeface="+mn-lt"/>
          <a:ea typeface="+mn-ea"/>
          <a:cs typeface="+mn-cs"/>
        </a:defRPr>
      </a:lvl6pPr>
      <a:lvl7pPr marL="2971800" indent="-228600" algn="l" defTabSz="457200" rtl="0" eaLnBrk="0" fontAlgn="base" hangingPunct="0">
        <a:spcBef>
          <a:spcPts val="600"/>
        </a:spcBef>
        <a:spcAft>
          <a:spcPct val="0"/>
        </a:spcAft>
        <a:buClr>
          <a:srgbClr val="FFCC00"/>
        </a:buClr>
        <a:buSzPct val="100000"/>
        <a:buFont typeface="Arial" charset="0"/>
        <a:buChar char="»"/>
        <a:defRPr sz="2400">
          <a:solidFill>
            <a:srgbClr val="FFCC00"/>
          </a:solidFill>
          <a:latin typeface="+mn-lt"/>
          <a:ea typeface="+mn-ea"/>
          <a:cs typeface="+mn-cs"/>
        </a:defRPr>
      </a:lvl7pPr>
      <a:lvl8pPr marL="3429000" indent="-228600" algn="l" defTabSz="457200" rtl="0" eaLnBrk="0" fontAlgn="base" hangingPunct="0">
        <a:spcBef>
          <a:spcPts val="600"/>
        </a:spcBef>
        <a:spcAft>
          <a:spcPct val="0"/>
        </a:spcAft>
        <a:buClr>
          <a:srgbClr val="FFCC00"/>
        </a:buClr>
        <a:buSzPct val="100000"/>
        <a:buFont typeface="Arial" charset="0"/>
        <a:buChar char="»"/>
        <a:defRPr sz="2400">
          <a:solidFill>
            <a:srgbClr val="FFCC00"/>
          </a:solidFill>
          <a:latin typeface="+mn-lt"/>
          <a:ea typeface="+mn-ea"/>
          <a:cs typeface="+mn-cs"/>
        </a:defRPr>
      </a:lvl8pPr>
      <a:lvl9pPr marL="3886200" indent="-228600" algn="l" defTabSz="457200" rtl="0" eaLnBrk="0" fontAlgn="base" hangingPunct="0">
        <a:spcBef>
          <a:spcPts val="600"/>
        </a:spcBef>
        <a:spcAft>
          <a:spcPct val="0"/>
        </a:spcAft>
        <a:buClr>
          <a:srgbClr val="FFCC00"/>
        </a:buClr>
        <a:buSzPct val="100000"/>
        <a:buFont typeface="Arial" charset="0"/>
        <a:buChar char="»"/>
        <a:defRPr sz="2400">
          <a:solidFill>
            <a:srgbClr val="FFCC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C:\Users\desktop%20user\Desktop\Water-%20The%20Essential%20Substance%20for%20Life.mp4"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500688"/>
            <a:ext cx="585787" cy="5953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1" name="Text Box 2"/>
          <p:cNvSpPr txBox="1">
            <a:spLocks noChangeArrowheads="1"/>
          </p:cNvSpPr>
          <p:nvPr/>
        </p:nvSpPr>
        <p:spPr bwMode="auto">
          <a:xfrm>
            <a:off x="3505200" y="152400"/>
            <a:ext cx="41910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9pPr>
          </a:lstStyle>
          <a:p>
            <a:pPr>
              <a:buClr>
                <a:srgbClr val="FFCC00"/>
              </a:buClr>
              <a:buFont typeface="Arial" charset="0"/>
              <a:buNone/>
            </a:pPr>
            <a:r>
              <a:rPr lang="en-US" sz="2000" b="1">
                <a:solidFill>
                  <a:srgbClr val="FFCC00"/>
                </a:solidFill>
                <a:latin typeface="Arial" charset="0"/>
              </a:rPr>
              <a:t>Water</a:t>
            </a:r>
          </a:p>
        </p:txBody>
      </p:sp>
      <p:sp>
        <p:nvSpPr>
          <p:cNvPr id="2052" name="Rectangle 4"/>
          <p:cNvSpPr>
            <a:spLocks noGrp="1" noChangeArrowheads="1"/>
          </p:cNvSpPr>
          <p:nvPr>
            <p:ph type="title" idx="4294967295"/>
          </p:nvPr>
        </p:nvSpPr>
        <p:spPr>
          <a:xfrm>
            <a:off x="685800" y="1066800"/>
            <a:ext cx="5664200" cy="609600"/>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Table of Contents</a:t>
            </a:r>
          </a:p>
        </p:txBody>
      </p:sp>
      <p:sp>
        <p:nvSpPr>
          <p:cNvPr id="2053" name="Rectangle 5"/>
          <p:cNvSpPr>
            <a:spLocks noGrp="1" noChangeArrowheads="1"/>
          </p:cNvSpPr>
          <p:nvPr>
            <p:ph type="body" idx="4294967295"/>
          </p:nvPr>
        </p:nvSpPr>
        <p:spPr>
          <a:xfrm>
            <a:off x="711200" y="1828800"/>
            <a:ext cx="7772400" cy="4357688"/>
          </a:xfrm>
        </p:spPr>
        <p:txBody>
          <a:bodyPr lIns="91440" tIns="45720" rIns="91440" bIns="45720"/>
          <a:lstStyle/>
          <a:p>
            <a:pPr>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4000" b="1" smtClean="0"/>
              <a:t>Section 1  </a:t>
            </a:r>
            <a:r>
              <a:rPr lang="en-US" sz="4000" smtClean="0">
                <a:solidFill>
                  <a:srgbClr val="FFFFFF"/>
                </a:solidFill>
              </a:rPr>
              <a:t>Water Resources</a:t>
            </a:r>
          </a:p>
          <a:p>
            <a:pPr>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4000" b="1" smtClean="0"/>
          </a:p>
          <a:p>
            <a:pPr>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4000" b="1" smtClean="0"/>
              <a:t>Section 2  </a:t>
            </a:r>
            <a:r>
              <a:rPr lang="en-US" sz="4000" smtClean="0">
                <a:solidFill>
                  <a:srgbClr val="FFFFFF"/>
                </a:solidFill>
              </a:rPr>
              <a:t>Water Use and Management</a:t>
            </a:r>
          </a:p>
          <a:p>
            <a:pPr>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4000" b="1" smtClean="0"/>
          </a:p>
          <a:p>
            <a:pPr>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4000" b="1" smtClean="0"/>
              <a:t>Section 3  </a:t>
            </a:r>
            <a:r>
              <a:rPr lang="en-US" sz="4000" smtClean="0">
                <a:solidFill>
                  <a:srgbClr val="FFFFFF"/>
                </a:solidFill>
              </a:rPr>
              <a:t>Water Pollution</a:t>
            </a:r>
          </a:p>
          <a:p>
            <a:pPr>
              <a:spcBef>
                <a:spcPct val="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4000" smtClean="0">
              <a:solidFill>
                <a:srgbClr val="FFFFFF"/>
              </a:solidFill>
            </a:endParaRPr>
          </a:p>
        </p:txBody>
      </p:sp>
      <p:sp>
        <p:nvSpPr>
          <p:cNvPr id="2054" name="Rectangle 6"/>
          <p:cNvSpPr>
            <a:spLocks noChangeArrowheads="1"/>
          </p:cNvSpPr>
          <p:nvPr/>
        </p:nvSpPr>
        <p:spPr bwMode="auto">
          <a:xfrm>
            <a:off x="685800" y="1828800"/>
            <a:ext cx="4114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5" name="Rectangle 7"/>
          <p:cNvSpPr>
            <a:spLocks noChangeArrowheads="1"/>
          </p:cNvSpPr>
          <p:nvPr/>
        </p:nvSpPr>
        <p:spPr bwMode="auto">
          <a:xfrm>
            <a:off x="685800" y="2514600"/>
            <a:ext cx="57912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6" name="Rectangle 8"/>
          <p:cNvSpPr>
            <a:spLocks noChangeArrowheads="1"/>
          </p:cNvSpPr>
          <p:nvPr/>
        </p:nvSpPr>
        <p:spPr bwMode="auto">
          <a:xfrm>
            <a:off x="685800" y="3276600"/>
            <a:ext cx="3886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500688"/>
            <a:ext cx="585787" cy="5953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7" name="Rectangle 2"/>
          <p:cNvSpPr>
            <a:spLocks noGrp="1" noChangeArrowheads="1"/>
          </p:cNvSpPr>
          <p:nvPr>
            <p:ph type="title" idx="4294967295"/>
          </p:nvPr>
        </p:nvSpPr>
        <p:spPr>
          <a:xfrm>
            <a:off x="685800" y="1066800"/>
            <a:ext cx="5664200" cy="6096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River Systems</a:t>
            </a:r>
          </a:p>
        </p:txBody>
      </p:sp>
      <p:sp>
        <p:nvSpPr>
          <p:cNvPr id="14339" name="Rectangle 3"/>
          <p:cNvSpPr>
            <a:spLocks noGrp="1" noChangeArrowheads="1"/>
          </p:cNvSpPr>
          <p:nvPr>
            <p:ph type="body" idx="4294967295"/>
          </p:nvPr>
        </p:nvSpPr>
        <p:spPr>
          <a:xfrm>
            <a:off x="711200" y="1828800"/>
            <a:ext cx="7772400" cy="4114800"/>
          </a:xfrm>
        </p:spPr>
        <p:txBody>
          <a:bodyPr lIns="91440" tIns="45720" rIns="91440" bIns="45720"/>
          <a:lstStyle/>
          <a:p>
            <a:pPr>
              <a:lnSpc>
                <a:spcPct val="90000"/>
              </a:lnSpc>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0000"/>
                </a:solidFill>
              </a:rPr>
              <a:t>Streams form as water from falling rain and melting snow drains from mountains, hills, plateaus, and plains. As streams flow downhill, they combine with other streams and form rivers.</a:t>
            </a:r>
          </a:p>
          <a:p>
            <a:pPr>
              <a:lnSpc>
                <a:spcPct val="90000"/>
              </a:lnSpc>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p>
          <a:p>
            <a:pPr>
              <a:lnSpc>
                <a:spcPct val="90000"/>
              </a:lnSpc>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FFFF"/>
                </a:solidFill>
              </a:rPr>
              <a:t>A </a:t>
            </a:r>
            <a:r>
              <a:rPr lang="en-US" b="1" smtClean="0"/>
              <a:t>river system</a:t>
            </a:r>
            <a:r>
              <a:rPr lang="en-US" smtClean="0"/>
              <a:t> </a:t>
            </a:r>
            <a:r>
              <a:rPr lang="en-US" smtClean="0">
                <a:solidFill>
                  <a:srgbClr val="FFFFFF"/>
                </a:solidFill>
              </a:rPr>
              <a:t>is a flowing network of rivers and streams draining a river basin.</a:t>
            </a:r>
          </a:p>
          <a:p>
            <a:pPr>
              <a:lnSpc>
                <a:spcPct val="90000"/>
              </a:lnSpc>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solidFill>
                <a:srgbClr val="FFFFFF"/>
              </a:solidFill>
            </a:endParaRPr>
          </a:p>
          <a:p>
            <a:pPr>
              <a:lnSpc>
                <a:spcPct val="90000"/>
              </a:lnSpc>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FFFF"/>
                </a:solidFill>
              </a:rPr>
              <a:t>The Amazon River system is the largest river system in the world as it drains an area of land that is nearly the size of Europe.</a:t>
            </a:r>
          </a:p>
          <a:p>
            <a:pPr>
              <a:lnSpc>
                <a:spcPct val="90000"/>
              </a:lnSpc>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solidFill>
                <a:srgbClr val="FFFFFF"/>
              </a:solidFill>
            </a:endParaRPr>
          </a:p>
        </p:txBody>
      </p:sp>
      <p:sp>
        <p:nvSpPr>
          <p:cNvPr id="11269" name="Text Box 5"/>
          <p:cNvSpPr txBox="1">
            <a:spLocks noChangeArrowheads="1"/>
          </p:cNvSpPr>
          <p:nvPr/>
        </p:nvSpPr>
        <p:spPr bwMode="auto">
          <a:xfrm>
            <a:off x="3505200" y="153988"/>
            <a:ext cx="4191000"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9pPr>
          </a:lstStyle>
          <a:p>
            <a:pPr>
              <a:buClr>
                <a:srgbClr val="FFCC00"/>
              </a:buClr>
              <a:buFont typeface="Arial" charset="0"/>
              <a:buNone/>
            </a:pPr>
            <a:r>
              <a:rPr lang="en-US" sz="2000" b="1">
                <a:solidFill>
                  <a:srgbClr val="FFCC00"/>
                </a:solidFill>
                <a:latin typeface="Arial" charset="0"/>
              </a:rPr>
              <a:t>Section 1 </a:t>
            </a:r>
            <a:r>
              <a:rPr lang="en-US" sz="2000" b="1">
                <a:solidFill>
                  <a:srgbClr val="FFFFFF"/>
                </a:solidFill>
                <a:latin typeface="Arial" charset="0"/>
              </a:rPr>
              <a:t>Water Resources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14339">
                                            <p:txEl>
                                              <p:pRg st="0" end="0"/>
                                            </p:txEl>
                                          </p:spTgt>
                                        </p:tgtEl>
                                        <p:attrNameLst>
                                          <p:attrName>style.visibility</p:attrName>
                                        </p:attrNameLst>
                                      </p:cBhvr>
                                      <p:to>
                                        <p:strVal val="visible"/>
                                      </p:to>
                                    </p:set>
                                    <p:animEffect transition="in" filter="wipe(left)">
                                      <p:cBhvr additive="repl">
                                        <p:cTn id="7" dur="500"/>
                                        <p:tgtEl>
                                          <p:spTgt spid="143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14339">
                                            <p:txEl>
                                              <p:pRg st="2" end="2"/>
                                            </p:txEl>
                                          </p:spTgt>
                                        </p:tgtEl>
                                        <p:attrNameLst>
                                          <p:attrName>style.visibility</p:attrName>
                                        </p:attrNameLst>
                                      </p:cBhvr>
                                      <p:to>
                                        <p:strVal val="visible"/>
                                      </p:to>
                                    </p:set>
                                    <p:animEffect transition="in" filter="wipe(left)">
                                      <p:cBhvr additive="repl">
                                        <p:cTn id="12" dur="500"/>
                                        <p:tgtEl>
                                          <p:spTgt spid="1433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additive="repl">
                                        <p:cTn id="16" dur="1" fill="hold">
                                          <p:stCondLst>
                                            <p:cond delay="0"/>
                                          </p:stCondLst>
                                        </p:cTn>
                                        <p:tgtEl>
                                          <p:spTgt spid="14339">
                                            <p:txEl>
                                              <p:pRg st="4" end="4"/>
                                            </p:txEl>
                                          </p:spTgt>
                                        </p:tgtEl>
                                        <p:attrNameLst>
                                          <p:attrName>style.visibility</p:attrName>
                                        </p:attrNameLst>
                                      </p:cBhvr>
                                      <p:to>
                                        <p:strVal val="visible"/>
                                      </p:to>
                                    </p:set>
                                    <p:animEffect transition="in" filter="wipe(left)">
                                      <p:cBhvr additive="repl">
                                        <p:cTn id="17" dur="500"/>
                                        <p:tgtEl>
                                          <p:spTgt spid="14339">
                                            <p:txEl>
                                              <p:pRg st="4" end="4"/>
                                            </p:txEl>
                                          </p:spTgt>
                                        </p:tgtEl>
                                      </p:cBhvr>
                                    </p:animEffect>
                                  </p:childTnLst>
                                </p:cTn>
                              </p:par>
                            </p:childTnLst>
                          </p:cTn>
                        </p:par>
                        <p:par>
                          <p:cTn id="18" fill="hold" nodeType="afterGroup">
                            <p:stCondLst>
                              <p:cond delay="500"/>
                            </p:stCondLst>
                            <p:childTnLst>
                              <p:par>
                                <p:cTn id="19" presetID="1" presetClass="entr" fill="hold" nodeType="afterEffect">
                                  <p:stCondLst>
                                    <p:cond delay="0"/>
                                  </p:stCondLst>
                                  <p:childTnLst>
                                    <p:set>
                                      <p:cBhvr additive="repl">
                                        <p:cTn id="20" dur="1" fill="hold">
                                          <p:stCondLst>
                                            <p:cond delay="0"/>
                                          </p:stCondLst>
                                        </p:cTn>
                                        <p:tgtEl>
                                          <p:spTgt spid="143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500688"/>
            <a:ext cx="585787" cy="5953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1" name="Rectangle 2"/>
          <p:cNvSpPr>
            <a:spLocks noGrp="1" noChangeArrowheads="1"/>
          </p:cNvSpPr>
          <p:nvPr>
            <p:ph type="title" idx="4294967295"/>
          </p:nvPr>
        </p:nvSpPr>
        <p:spPr>
          <a:xfrm>
            <a:off x="685800" y="1066800"/>
            <a:ext cx="5664200" cy="6096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Watersheds</a:t>
            </a:r>
          </a:p>
        </p:txBody>
      </p:sp>
      <p:sp>
        <p:nvSpPr>
          <p:cNvPr id="15363" name="Rectangle 3"/>
          <p:cNvSpPr>
            <a:spLocks noGrp="1" noChangeArrowheads="1"/>
          </p:cNvSpPr>
          <p:nvPr>
            <p:ph type="body" idx="4294967295"/>
          </p:nvPr>
        </p:nvSpPr>
        <p:spPr>
          <a:xfrm>
            <a:off x="711200" y="1828800"/>
            <a:ext cx="7772400" cy="4114800"/>
          </a:xfrm>
        </p:spPr>
        <p:txBody>
          <a:bodyPr lIns="91440" tIns="45720" rIns="91440" bIns="45720"/>
          <a:lstStyle/>
          <a:p>
            <a:pPr>
              <a:lnSpc>
                <a:spcPct val="90000"/>
              </a:lnSpc>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FFFF"/>
                </a:solidFill>
              </a:rPr>
              <a:t>A </a:t>
            </a:r>
            <a:r>
              <a:rPr lang="en-US" b="1" smtClean="0"/>
              <a:t>watershed</a:t>
            </a:r>
            <a:r>
              <a:rPr lang="en-US" smtClean="0"/>
              <a:t> </a:t>
            </a:r>
            <a:r>
              <a:rPr lang="en-US" smtClean="0">
                <a:solidFill>
                  <a:srgbClr val="FFFFFF"/>
                </a:solidFill>
              </a:rPr>
              <a:t>is the area of land that is drained by a water system.</a:t>
            </a:r>
          </a:p>
          <a:p>
            <a:pPr>
              <a:lnSpc>
                <a:spcPct val="90000"/>
              </a:lnSpc>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solidFill>
                <a:srgbClr val="FFFFFF"/>
              </a:solidFill>
            </a:endParaRPr>
          </a:p>
          <a:p>
            <a:pPr>
              <a:lnSpc>
                <a:spcPct val="90000"/>
              </a:lnSpc>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FFFF"/>
                </a:solidFill>
              </a:rPr>
              <a:t>The amount of water that enters a watershed varies throughout the year. </a:t>
            </a:r>
          </a:p>
          <a:p>
            <a:pPr>
              <a:lnSpc>
                <a:spcPct val="90000"/>
              </a:lnSpc>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solidFill>
                <a:srgbClr val="FFFFFF"/>
              </a:solidFill>
            </a:endParaRPr>
          </a:p>
          <a:p>
            <a:pPr>
              <a:lnSpc>
                <a:spcPct val="90000"/>
              </a:lnSpc>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0000"/>
                </a:solidFill>
              </a:rPr>
              <a:t>Rapidly melting snow as well spring and summer rains can dramatically increase the amount of water in a watershed. At other times of the year, the river system that drains a watershed may be reduced to a trickle.</a:t>
            </a:r>
          </a:p>
          <a:p>
            <a:pPr>
              <a:lnSpc>
                <a:spcPct val="90000"/>
              </a:lnSpc>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solidFill>
                <a:srgbClr val="FFFFFF"/>
              </a:solidFill>
            </a:endParaRPr>
          </a:p>
        </p:txBody>
      </p:sp>
      <p:sp>
        <p:nvSpPr>
          <p:cNvPr id="12293" name="Text Box 5"/>
          <p:cNvSpPr txBox="1">
            <a:spLocks noChangeArrowheads="1"/>
          </p:cNvSpPr>
          <p:nvPr/>
        </p:nvSpPr>
        <p:spPr bwMode="auto">
          <a:xfrm>
            <a:off x="3505200" y="153988"/>
            <a:ext cx="4191000"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9pPr>
          </a:lstStyle>
          <a:p>
            <a:pPr>
              <a:buClr>
                <a:srgbClr val="FFCC00"/>
              </a:buClr>
              <a:buFont typeface="Arial" charset="0"/>
              <a:buNone/>
            </a:pPr>
            <a:r>
              <a:rPr lang="en-US" sz="2000" b="1">
                <a:solidFill>
                  <a:srgbClr val="FFCC00"/>
                </a:solidFill>
                <a:latin typeface="Arial" charset="0"/>
              </a:rPr>
              <a:t>Section 1 </a:t>
            </a:r>
            <a:r>
              <a:rPr lang="en-US" sz="2000" b="1">
                <a:solidFill>
                  <a:srgbClr val="FFFFFF"/>
                </a:solidFill>
                <a:latin typeface="Arial" charset="0"/>
              </a:rPr>
              <a:t>Water Resources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15363">
                                            <p:txEl>
                                              <p:pRg st="0" end="0"/>
                                            </p:txEl>
                                          </p:spTgt>
                                        </p:tgtEl>
                                        <p:attrNameLst>
                                          <p:attrName>style.visibility</p:attrName>
                                        </p:attrNameLst>
                                      </p:cBhvr>
                                      <p:to>
                                        <p:strVal val="visible"/>
                                      </p:to>
                                    </p:set>
                                    <p:animEffect transition="in" filter="wipe(left)">
                                      <p:cBhvr additive="repl">
                                        <p:cTn id="7" dur="500"/>
                                        <p:tgtEl>
                                          <p:spTgt spid="15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15363">
                                            <p:txEl>
                                              <p:pRg st="2" end="2"/>
                                            </p:txEl>
                                          </p:spTgt>
                                        </p:tgtEl>
                                        <p:attrNameLst>
                                          <p:attrName>style.visibility</p:attrName>
                                        </p:attrNameLst>
                                      </p:cBhvr>
                                      <p:to>
                                        <p:strVal val="visible"/>
                                      </p:to>
                                    </p:set>
                                    <p:animEffect transition="in" filter="wipe(left)">
                                      <p:cBhvr additive="repl">
                                        <p:cTn id="12" dur="500"/>
                                        <p:tgtEl>
                                          <p:spTgt spid="1536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additive="repl">
                                        <p:cTn id="16" dur="1" fill="hold">
                                          <p:stCondLst>
                                            <p:cond delay="0"/>
                                          </p:stCondLst>
                                        </p:cTn>
                                        <p:tgtEl>
                                          <p:spTgt spid="15363">
                                            <p:txEl>
                                              <p:pRg st="4" end="4"/>
                                            </p:txEl>
                                          </p:spTgt>
                                        </p:tgtEl>
                                        <p:attrNameLst>
                                          <p:attrName>style.visibility</p:attrName>
                                        </p:attrNameLst>
                                      </p:cBhvr>
                                      <p:to>
                                        <p:strVal val="visible"/>
                                      </p:to>
                                    </p:set>
                                    <p:animEffect transition="in" filter="wipe(left)">
                                      <p:cBhvr additive="repl">
                                        <p:cTn id="17" dur="500"/>
                                        <p:tgtEl>
                                          <p:spTgt spid="15363">
                                            <p:txEl>
                                              <p:pRg st="4" end="4"/>
                                            </p:txEl>
                                          </p:spTgt>
                                        </p:tgtEl>
                                      </p:cBhvr>
                                    </p:animEffect>
                                  </p:childTnLst>
                                </p:cTn>
                              </p:par>
                            </p:childTnLst>
                          </p:cTn>
                        </p:par>
                        <p:par>
                          <p:cTn id="18" fill="hold" nodeType="afterGroup">
                            <p:stCondLst>
                              <p:cond delay="500"/>
                            </p:stCondLst>
                            <p:childTnLst>
                              <p:par>
                                <p:cTn id="19" presetID="1" presetClass="entr" fill="hold" nodeType="afterEffect">
                                  <p:stCondLst>
                                    <p:cond delay="0"/>
                                  </p:stCondLst>
                                  <p:childTnLst>
                                    <p:set>
                                      <p:cBhvr additive="repl">
                                        <p:cTn id="20" dur="1" fill="hold">
                                          <p:stCondLst>
                                            <p:cond delay="0"/>
                                          </p:stCondLst>
                                        </p:cTn>
                                        <p:tgtEl>
                                          <p:spTgt spid="153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Grp="1" noChangeArrowheads="1"/>
          </p:cNvSpPr>
          <p:nvPr>
            <p:ph type="title" idx="4294967295"/>
          </p:nvPr>
        </p:nvSpPr>
        <p:spPr>
          <a:xfrm>
            <a:off x="685800" y="1066800"/>
            <a:ext cx="5664200" cy="609600"/>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Watersheds</a:t>
            </a:r>
          </a:p>
        </p:txBody>
      </p:sp>
      <p:sp>
        <p:nvSpPr>
          <p:cNvPr id="13315" name="Text Box 3"/>
          <p:cNvSpPr txBox="1">
            <a:spLocks noChangeArrowheads="1"/>
          </p:cNvSpPr>
          <p:nvPr/>
        </p:nvSpPr>
        <p:spPr bwMode="auto">
          <a:xfrm>
            <a:off x="3505200" y="153988"/>
            <a:ext cx="4191000"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9pPr>
          </a:lstStyle>
          <a:p>
            <a:pPr>
              <a:buClr>
                <a:srgbClr val="FFCC00"/>
              </a:buClr>
              <a:buFont typeface="Arial" charset="0"/>
              <a:buNone/>
            </a:pPr>
            <a:r>
              <a:rPr lang="en-US" sz="2000" b="1">
                <a:solidFill>
                  <a:srgbClr val="FFCC00"/>
                </a:solidFill>
                <a:latin typeface="Arial" charset="0"/>
              </a:rPr>
              <a:t>Section 1 </a:t>
            </a:r>
            <a:r>
              <a:rPr lang="en-US" sz="2000" b="1">
                <a:solidFill>
                  <a:srgbClr val="FFFFFF"/>
                </a:solidFill>
                <a:latin typeface="Arial" charset="0"/>
              </a:rPr>
              <a:t>Water Resources</a:t>
            </a:r>
          </a:p>
        </p:txBody>
      </p:sp>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3" y="1631950"/>
            <a:ext cx="9113837" cy="50942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500688"/>
            <a:ext cx="585787" cy="5953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39" name="Rectangle 2"/>
          <p:cNvSpPr>
            <a:spLocks noGrp="1" noChangeArrowheads="1"/>
          </p:cNvSpPr>
          <p:nvPr>
            <p:ph type="title" idx="4294967295"/>
          </p:nvPr>
        </p:nvSpPr>
        <p:spPr>
          <a:xfrm>
            <a:off x="685800" y="1066800"/>
            <a:ext cx="5664200" cy="6096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Groundwater</a:t>
            </a:r>
          </a:p>
        </p:txBody>
      </p:sp>
      <p:sp>
        <p:nvSpPr>
          <p:cNvPr id="17411" name="Rectangle 3"/>
          <p:cNvSpPr>
            <a:spLocks noGrp="1" noChangeArrowheads="1"/>
          </p:cNvSpPr>
          <p:nvPr>
            <p:ph type="body" idx="4294967295"/>
          </p:nvPr>
        </p:nvSpPr>
        <p:spPr>
          <a:xfrm>
            <a:off x="711200" y="1828800"/>
            <a:ext cx="7772400" cy="4114800"/>
          </a:xfrm>
        </p:spPr>
        <p:txBody>
          <a:bodyPr lIns="91440" tIns="45720" rIns="91440" bIns="45720"/>
          <a:lstStyle/>
          <a:p>
            <a:pPr>
              <a:lnSpc>
                <a:spcPct val="90000"/>
              </a:lnSpc>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b="1" smtClean="0">
                <a:solidFill>
                  <a:srgbClr val="FFFFFF"/>
                </a:solidFill>
              </a:rPr>
              <a:t>Most of the fresh water that is available for human use cannot be seen, as it exists underground.</a:t>
            </a:r>
          </a:p>
          <a:p>
            <a:pPr>
              <a:lnSpc>
                <a:spcPct val="90000"/>
              </a:lnSpc>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b="1" smtClean="0">
                <a:solidFill>
                  <a:srgbClr val="FFFFFF"/>
                </a:solidFill>
              </a:rPr>
              <a:t>But much of the water percolates through the soil and down into the rocks beneath.</a:t>
            </a:r>
          </a:p>
          <a:p>
            <a:pPr>
              <a:lnSpc>
                <a:spcPct val="90000"/>
              </a:lnSpc>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b="1" smtClean="0"/>
              <a:t>Groundwater </a:t>
            </a:r>
            <a:r>
              <a:rPr lang="en-US" sz="3200" b="1" smtClean="0">
                <a:solidFill>
                  <a:srgbClr val="FFFFFF"/>
                </a:solidFill>
              </a:rPr>
              <a:t>is the water that is beneath the Earth’s surface.</a:t>
            </a:r>
          </a:p>
          <a:p>
            <a:pPr>
              <a:lnSpc>
                <a:spcPct val="90000"/>
              </a:lnSpc>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3200" b="1" smtClean="0">
              <a:solidFill>
                <a:srgbClr val="FFFFFF"/>
              </a:solidFill>
            </a:endParaRPr>
          </a:p>
          <a:p>
            <a:pPr>
              <a:lnSpc>
                <a:spcPct val="90000"/>
              </a:lnSpc>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3600" b="1" smtClean="0">
              <a:solidFill>
                <a:srgbClr val="FFFFFF"/>
              </a:solidFill>
            </a:endParaRPr>
          </a:p>
        </p:txBody>
      </p:sp>
      <p:sp>
        <p:nvSpPr>
          <p:cNvPr id="14341" name="Text Box 5"/>
          <p:cNvSpPr txBox="1">
            <a:spLocks noChangeArrowheads="1"/>
          </p:cNvSpPr>
          <p:nvPr/>
        </p:nvSpPr>
        <p:spPr bwMode="auto">
          <a:xfrm>
            <a:off x="3505200" y="153988"/>
            <a:ext cx="4191000"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9pPr>
          </a:lstStyle>
          <a:p>
            <a:pPr>
              <a:buClr>
                <a:srgbClr val="FFCC00"/>
              </a:buClr>
              <a:buFont typeface="Arial" charset="0"/>
              <a:buNone/>
            </a:pPr>
            <a:r>
              <a:rPr lang="en-US" sz="2000" b="1">
                <a:solidFill>
                  <a:srgbClr val="FFCC00"/>
                </a:solidFill>
                <a:latin typeface="Arial" charset="0"/>
              </a:rPr>
              <a:t>Section 1 </a:t>
            </a:r>
            <a:r>
              <a:rPr lang="en-US" sz="2000" b="1">
                <a:solidFill>
                  <a:srgbClr val="FFFFFF"/>
                </a:solidFill>
                <a:latin typeface="Arial" charset="0"/>
              </a:rPr>
              <a:t>Water Resources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17411">
                                            <p:txEl>
                                              <p:pRg st="0" end="0"/>
                                            </p:txEl>
                                          </p:spTgt>
                                        </p:tgtEl>
                                        <p:attrNameLst>
                                          <p:attrName>style.visibility</p:attrName>
                                        </p:attrNameLst>
                                      </p:cBhvr>
                                      <p:to>
                                        <p:strVal val="visible"/>
                                      </p:to>
                                    </p:set>
                                    <p:animEffect transition="in" filter="wipe(left)">
                                      <p:cBhvr additive="repl">
                                        <p:cTn id="7" dur="500"/>
                                        <p:tgtEl>
                                          <p:spTgt spid="174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17411">
                                            <p:txEl>
                                              <p:pRg st="1" end="1"/>
                                            </p:txEl>
                                          </p:spTgt>
                                        </p:tgtEl>
                                        <p:attrNameLst>
                                          <p:attrName>style.visibility</p:attrName>
                                        </p:attrNameLst>
                                      </p:cBhvr>
                                      <p:to>
                                        <p:strVal val="visible"/>
                                      </p:to>
                                    </p:set>
                                    <p:animEffect transition="in" filter="wipe(left)">
                                      <p:cBhvr additive="repl">
                                        <p:cTn id="12" dur="500"/>
                                        <p:tgtEl>
                                          <p:spTgt spid="174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additive="repl">
                                        <p:cTn id="16" dur="1" fill="hold">
                                          <p:stCondLst>
                                            <p:cond delay="0"/>
                                          </p:stCondLst>
                                        </p:cTn>
                                        <p:tgtEl>
                                          <p:spTgt spid="17411">
                                            <p:txEl>
                                              <p:pRg st="2" end="2"/>
                                            </p:txEl>
                                          </p:spTgt>
                                        </p:tgtEl>
                                        <p:attrNameLst>
                                          <p:attrName>style.visibility</p:attrName>
                                        </p:attrNameLst>
                                      </p:cBhvr>
                                      <p:to>
                                        <p:strVal val="visible"/>
                                      </p:to>
                                    </p:set>
                                    <p:animEffect transition="in" filter="wipe(left)">
                                      <p:cBhvr additive="repl">
                                        <p:cTn id="17" dur="500"/>
                                        <p:tgtEl>
                                          <p:spTgt spid="17411">
                                            <p:txEl>
                                              <p:pRg st="2" end="2"/>
                                            </p:txEl>
                                          </p:spTgt>
                                        </p:tgtEl>
                                      </p:cBhvr>
                                    </p:animEffect>
                                  </p:childTnLst>
                                </p:cTn>
                              </p:par>
                            </p:childTnLst>
                          </p:cTn>
                        </p:par>
                        <p:par>
                          <p:cTn id="18" fill="hold" nodeType="afterGroup">
                            <p:stCondLst>
                              <p:cond delay="500"/>
                            </p:stCondLst>
                            <p:childTnLst>
                              <p:par>
                                <p:cTn id="19" presetID="1" presetClass="entr" fill="hold" nodeType="afterEffect">
                                  <p:stCondLst>
                                    <p:cond delay="0"/>
                                  </p:stCondLst>
                                  <p:childTnLst>
                                    <p:set>
                                      <p:cBhvr additive="repl">
                                        <p:cTn id="20" dur="1" fill="hold">
                                          <p:stCondLst>
                                            <p:cond delay="0"/>
                                          </p:stCondLst>
                                        </p:cTn>
                                        <p:tgtEl>
                                          <p:spTgt spid="174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500688"/>
            <a:ext cx="585787" cy="5953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3" name="Rectangle 2"/>
          <p:cNvSpPr>
            <a:spLocks noGrp="1" noChangeArrowheads="1"/>
          </p:cNvSpPr>
          <p:nvPr>
            <p:ph type="title" idx="4294967295"/>
          </p:nvPr>
        </p:nvSpPr>
        <p:spPr>
          <a:xfrm>
            <a:off x="685800" y="1066800"/>
            <a:ext cx="5664200" cy="6096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Aquifers</a:t>
            </a:r>
          </a:p>
        </p:txBody>
      </p:sp>
      <p:sp>
        <p:nvSpPr>
          <p:cNvPr id="21507" name="Rectangle 3"/>
          <p:cNvSpPr>
            <a:spLocks noGrp="1" noChangeArrowheads="1"/>
          </p:cNvSpPr>
          <p:nvPr>
            <p:ph type="body" idx="4294967295"/>
          </p:nvPr>
        </p:nvSpPr>
        <p:spPr>
          <a:xfrm>
            <a:off x="711200" y="1828800"/>
            <a:ext cx="7772400" cy="4114800"/>
          </a:xfrm>
        </p:spPr>
        <p:txBody>
          <a:bodyPr lIns="91440" tIns="45720" rIns="91440" bIns="45720"/>
          <a:lstStyle/>
          <a:p>
            <a:pPr>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600" b="1" smtClean="0">
                <a:solidFill>
                  <a:srgbClr val="FFFFFF"/>
                </a:solidFill>
              </a:rPr>
              <a:t>An </a:t>
            </a:r>
            <a:r>
              <a:rPr lang="en-US" sz="3600" b="1" smtClean="0"/>
              <a:t>aquifer </a:t>
            </a:r>
            <a:r>
              <a:rPr lang="en-US" sz="3600" b="1" smtClean="0">
                <a:solidFill>
                  <a:srgbClr val="FFFFFF"/>
                </a:solidFill>
              </a:rPr>
              <a:t>is a body or rock or sediment that stores groundwater and allows the flow of groundwater. They are an important water source for many cities.</a:t>
            </a:r>
          </a:p>
          <a:p>
            <a:pPr>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3600" b="1" smtClean="0">
              <a:solidFill>
                <a:srgbClr val="FFFFFF"/>
              </a:solidFill>
            </a:endParaRPr>
          </a:p>
        </p:txBody>
      </p:sp>
      <p:sp>
        <p:nvSpPr>
          <p:cNvPr id="15365" name="Text Box 5"/>
          <p:cNvSpPr txBox="1">
            <a:spLocks noChangeArrowheads="1"/>
          </p:cNvSpPr>
          <p:nvPr/>
        </p:nvSpPr>
        <p:spPr bwMode="auto">
          <a:xfrm>
            <a:off x="3505200" y="153988"/>
            <a:ext cx="4191000"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9pPr>
          </a:lstStyle>
          <a:p>
            <a:pPr>
              <a:buClr>
                <a:srgbClr val="FFCC00"/>
              </a:buClr>
              <a:buFont typeface="Arial" charset="0"/>
              <a:buNone/>
            </a:pPr>
            <a:r>
              <a:rPr lang="en-US" sz="2000" b="1">
                <a:solidFill>
                  <a:srgbClr val="FFCC00"/>
                </a:solidFill>
                <a:latin typeface="Arial" charset="0"/>
              </a:rPr>
              <a:t>Section 1 </a:t>
            </a:r>
            <a:r>
              <a:rPr lang="en-US" sz="2000" b="1">
                <a:solidFill>
                  <a:srgbClr val="FFFFFF"/>
                </a:solidFill>
                <a:latin typeface="Arial" charset="0"/>
              </a:rPr>
              <a:t>Water Resources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21507">
                                            <p:txEl>
                                              <p:pRg st="0" end="0"/>
                                            </p:txEl>
                                          </p:spTgt>
                                        </p:tgtEl>
                                        <p:attrNameLst>
                                          <p:attrName>style.visibility</p:attrName>
                                        </p:attrNameLst>
                                      </p:cBhvr>
                                      <p:to>
                                        <p:strVal val="visible"/>
                                      </p:to>
                                    </p:set>
                                    <p:animEffect transition="in" filter="wipe(left)">
                                      <p:cBhvr additive="repl">
                                        <p:cTn id="7" dur="500"/>
                                        <p:tgtEl>
                                          <p:spTgt spid="21507">
                                            <p:txEl>
                                              <p:pRg st="0" end="0"/>
                                            </p:txEl>
                                          </p:spTgt>
                                        </p:tgtEl>
                                      </p:cBhvr>
                                    </p:animEffect>
                                  </p:childTnLst>
                                </p:cTn>
                              </p:par>
                            </p:childTnLst>
                          </p:cTn>
                        </p:par>
                        <p:par>
                          <p:cTn id="8" fill="hold" nodeType="afterGroup">
                            <p:stCondLst>
                              <p:cond delay="500"/>
                            </p:stCondLst>
                            <p:childTnLst>
                              <p:par>
                                <p:cTn id="9" presetID="1" presetClass="entr" fill="hold" nodeType="afterEffect">
                                  <p:stCondLst>
                                    <p:cond delay="0"/>
                                  </p:stCondLst>
                                  <p:childTnLst>
                                    <p:set>
                                      <p:cBhvr additive="repl">
                                        <p:cTn id="10" dur="1" fill="hold">
                                          <p:stCondLst>
                                            <p:cond delay="0"/>
                                          </p:stCondLst>
                                        </p:cTn>
                                        <p:tgtEl>
                                          <p:spTgt spid="215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idx="4294967295"/>
          </p:nvPr>
        </p:nvSpPr>
        <p:spPr>
          <a:xfrm>
            <a:off x="685800" y="1066800"/>
            <a:ext cx="5664200" cy="609600"/>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The Recharge Zone</a:t>
            </a:r>
          </a:p>
        </p:txBody>
      </p:sp>
      <p:sp>
        <p:nvSpPr>
          <p:cNvPr id="16387" name="Text Box 3"/>
          <p:cNvSpPr txBox="1">
            <a:spLocks noChangeArrowheads="1"/>
          </p:cNvSpPr>
          <p:nvPr/>
        </p:nvSpPr>
        <p:spPr bwMode="auto">
          <a:xfrm>
            <a:off x="3505200" y="153988"/>
            <a:ext cx="4191000"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9pPr>
          </a:lstStyle>
          <a:p>
            <a:pPr>
              <a:buClr>
                <a:srgbClr val="FFCC00"/>
              </a:buClr>
              <a:buFont typeface="Arial" charset="0"/>
              <a:buNone/>
            </a:pPr>
            <a:r>
              <a:rPr lang="en-US" sz="2000" b="1">
                <a:solidFill>
                  <a:srgbClr val="FFCC00"/>
                </a:solidFill>
                <a:latin typeface="Arial" charset="0"/>
              </a:rPr>
              <a:t>Section 1 </a:t>
            </a:r>
            <a:r>
              <a:rPr lang="en-US" sz="2000" b="1">
                <a:solidFill>
                  <a:srgbClr val="FFFFFF"/>
                </a:solidFill>
                <a:latin typeface="Arial" charset="0"/>
              </a:rPr>
              <a:t>Water Resources</a:t>
            </a:r>
          </a:p>
        </p:txBody>
      </p:sp>
      <p:pic>
        <p:nvPicPr>
          <p:cNvPr id="163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1600200"/>
            <a:ext cx="9131300" cy="5257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500688"/>
            <a:ext cx="585787" cy="5953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1" name="Rectangle 2"/>
          <p:cNvSpPr>
            <a:spLocks noGrp="1" noChangeArrowheads="1"/>
          </p:cNvSpPr>
          <p:nvPr>
            <p:ph type="title" idx="4294967295"/>
          </p:nvPr>
        </p:nvSpPr>
        <p:spPr>
          <a:xfrm>
            <a:off x="685800" y="1066800"/>
            <a:ext cx="5664200" cy="6096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The Recharge Zone</a:t>
            </a:r>
          </a:p>
        </p:txBody>
      </p:sp>
      <p:sp>
        <p:nvSpPr>
          <p:cNvPr id="29699" name="Rectangle 3"/>
          <p:cNvSpPr>
            <a:spLocks noGrp="1" noChangeArrowheads="1"/>
          </p:cNvSpPr>
          <p:nvPr>
            <p:ph type="body" idx="4294967295"/>
          </p:nvPr>
        </p:nvSpPr>
        <p:spPr>
          <a:xfrm>
            <a:off x="685800" y="1600200"/>
            <a:ext cx="7772400" cy="4722813"/>
          </a:xfrm>
        </p:spPr>
        <p:txBody>
          <a:bodyPr lIns="91440" tIns="45720" rIns="91440" bIns="45720"/>
          <a:lstStyle/>
          <a:p>
            <a:pPr>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b="1" smtClean="0">
                <a:solidFill>
                  <a:srgbClr val="FFFFFF"/>
                </a:solidFill>
              </a:rPr>
              <a:t>The size of an aquifer’s recharge zone is affected by the permeability of the surface above the aquifer. </a:t>
            </a:r>
          </a:p>
          <a:p>
            <a:pPr>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3200" b="1" smtClean="0">
              <a:solidFill>
                <a:srgbClr val="FFFFFF"/>
              </a:solidFill>
            </a:endParaRPr>
          </a:p>
          <a:p>
            <a:pPr>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b="1" smtClean="0">
                <a:solidFill>
                  <a:srgbClr val="FFFFFF"/>
                </a:solidFill>
              </a:rPr>
              <a:t>Structures such as buildings and parking lots can act as impermeable layers and reduce the amount of water entering an aquifer.</a:t>
            </a:r>
          </a:p>
        </p:txBody>
      </p:sp>
      <p:sp>
        <p:nvSpPr>
          <p:cNvPr id="17413" name="Text Box 5"/>
          <p:cNvSpPr txBox="1">
            <a:spLocks noChangeArrowheads="1"/>
          </p:cNvSpPr>
          <p:nvPr/>
        </p:nvSpPr>
        <p:spPr bwMode="auto">
          <a:xfrm>
            <a:off x="3505200" y="153988"/>
            <a:ext cx="4191000"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9pPr>
          </a:lstStyle>
          <a:p>
            <a:pPr>
              <a:buClr>
                <a:srgbClr val="FFCC00"/>
              </a:buClr>
              <a:buFont typeface="Arial" charset="0"/>
              <a:buNone/>
            </a:pPr>
            <a:r>
              <a:rPr lang="en-US" sz="2000" b="1">
                <a:solidFill>
                  <a:srgbClr val="FFCC00"/>
                </a:solidFill>
                <a:latin typeface="Arial" charset="0"/>
              </a:rPr>
              <a:t>Section 1 </a:t>
            </a:r>
            <a:r>
              <a:rPr lang="en-US" sz="2000" b="1">
                <a:solidFill>
                  <a:srgbClr val="FFFFFF"/>
                </a:solidFill>
                <a:latin typeface="Arial" charset="0"/>
              </a:rPr>
              <a:t>Water Resources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29699">
                                            <p:txEl>
                                              <p:pRg st="0" end="0"/>
                                            </p:txEl>
                                          </p:spTgt>
                                        </p:tgtEl>
                                        <p:attrNameLst>
                                          <p:attrName>style.visibility</p:attrName>
                                        </p:attrNameLst>
                                      </p:cBhvr>
                                      <p:to>
                                        <p:strVal val="visible"/>
                                      </p:to>
                                    </p:set>
                                    <p:animEffect transition="in" filter="wipe(left)">
                                      <p:cBhvr additive="repl">
                                        <p:cTn id="7" dur="500"/>
                                        <p:tgtEl>
                                          <p:spTgt spid="296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29699">
                                            <p:txEl>
                                              <p:pRg st="2" end="2"/>
                                            </p:txEl>
                                          </p:spTgt>
                                        </p:tgtEl>
                                        <p:attrNameLst>
                                          <p:attrName>style.visibility</p:attrName>
                                        </p:attrNameLst>
                                      </p:cBhvr>
                                      <p:to>
                                        <p:strVal val="visible"/>
                                      </p:to>
                                    </p:set>
                                    <p:animEffect transition="in" filter="wipe(left)">
                                      <p:cBhvr additive="repl">
                                        <p:cTn id="12" dur="500"/>
                                        <p:tgtEl>
                                          <p:spTgt spid="29699">
                                            <p:txEl>
                                              <p:pRg st="2" end="2"/>
                                            </p:txEl>
                                          </p:spTgt>
                                        </p:tgtEl>
                                      </p:cBhvr>
                                    </p:animEffect>
                                  </p:childTnLst>
                                </p:cTn>
                              </p:par>
                            </p:childTnLst>
                          </p:cTn>
                        </p:par>
                        <p:par>
                          <p:cTn id="13" fill="hold" nodeType="afterGroup">
                            <p:stCondLst>
                              <p:cond delay="500"/>
                            </p:stCondLst>
                            <p:childTnLst>
                              <p:par>
                                <p:cTn id="14" presetID="1" presetClass="entr" fill="hold" nodeType="afterEffect">
                                  <p:stCondLst>
                                    <p:cond delay="0"/>
                                  </p:stCondLst>
                                  <p:childTnLst>
                                    <p:set>
                                      <p:cBhvr additive="repl">
                                        <p:cTn id="15" dur="1" fill="hold">
                                          <p:stCondLst>
                                            <p:cond delay="0"/>
                                          </p:stCondLst>
                                        </p:cTn>
                                        <p:tgtEl>
                                          <p:spTgt spid="296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381000" y="2266950"/>
            <a:ext cx="8458200" cy="286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342900" indent="-342900">
              <a:tabLst>
                <a:tab pos="738188" algn="l"/>
                <a:tab pos="1195388" algn="l"/>
                <a:tab pos="1652588" algn="l"/>
                <a:tab pos="2109788" algn="l"/>
                <a:tab pos="2566988" algn="l"/>
                <a:tab pos="3024188" algn="l"/>
                <a:tab pos="3481388" algn="l"/>
                <a:tab pos="3938588" algn="l"/>
                <a:tab pos="4395788" algn="l"/>
                <a:tab pos="4852988" algn="l"/>
                <a:tab pos="5310188" algn="l"/>
                <a:tab pos="5767388" algn="l"/>
                <a:tab pos="6224588" algn="l"/>
                <a:tab pos="6681788" algn="l"/>
                <a:tab pos="7138988" algn="l"/>
                <a:tab pos="7596188" algn="l"/>
                <a:tab pos="8053388" algn="l"/>
                <a:tab pos="8510588" algn="l"/>
                <a:tab pos="8967788" algn="l"/>
                <a:tab pos="9424988" algn="l"/>
                <a:tab pos="9882188" algn="l"/>
              </a:tabLst>
              <a:defRPr sz="2400">
                <a:solidFill>
                  <a:schemeClr val="bg1"/>
                </a:solidFill>
                <a:latin typeface="Times New Roman" pitchFamily="18" charset="0"/>
                <a:ea typeface="Lucida Sans Unicode" charset="0"/>
                <a:cs typeface="Lucida Sans Unicode" charset="0"/>
              </a:defRPr>
            </a:lvl1pPr>
            <a:lvl2pPr marL="738188" indent="-280988">
              <a:tabLst>
                <a:tab pos="738188" algn="l"/>
                <a:tab pos="1195388" algn="l"/>
                <a:tab pos="1652588" algn="l"/>
                <a:tab pos="2109788" algn="l"/>
                <a:tab pos="2566988" algn="l"/>
                <a:tab pos="3024188" algn="l"/>
                <a:tab pos="3481388" algn="l"/>
                <a:tab pos="3938588" algn="l"/>
                <a:tab pos="4395788" algn="l"/>
                <a:tab pos="4852988" algn="l"/>
                <a:tab pos="5310188" algn="l"/>
                <a:tab pos="5767388" algn="l"/>
                <a:tab pos="6224588" algn="l"/>
                <a:tab pos="6681788" algn="l"/>
                <a:tab pos="7138988" algn="l"/>
                <a:tab pos="7596188" algn="l"/>
                <a:tab pos="8053388" algn="l"/>
                <a:tab pos="8510588" algn="l"/>
                <a:tab pos="8967788" algn="l"/>
                <a:tab pos="9424988" algn="l"/>
                <a:tab pos="9882188" algn="l"/>
              </a:tabLst>
              <a:defRPr sz="2400">
                <a:solidFill>
                  <a:schemeClr val="bg1"/>
                </a:solidFill>
                <a:latin typeface="Times New Roman" pitchFamily="18" charset="0"/>
                <a:ea typeface="Lucida Sans Unicode" charset="0"/>
                <a:cs typeface="Lucida Sans Unicode" charset="0"/>
              </a:defRPr>
            </a:lvl2pPr>
            <a:lvl3pPr marL="1143000" indent="-228600">
              <a:tabLst>
                <a:tab pos="738188" algn="l"/>
                <a:tab pos="1195388" algn="l"/>
                <a:tab pos="1652588" algn="l"/>
                <a:tab pos="2109788" algn="l"/>
                <a:tab pos="2566988" algn="l"/>
                <a:tab pos="3024188" algn="l"/>
                <a:tab pos="3481388" algn="l"/>
                <a:tab pos="3938588" algn="l"/>
                <a:tab pos="4395788" algn="l"/>
                <a:tab pos="4852988" algn="l"/>
                <a:tab pos="5310188" algn="l"/>
                <a:tab pos="5767388" algn="l"/>
                <a:tab pos="6224588" algn="l"/>
                <a:tab pos="6681788" algn="l"/>
                <a:tab pos="7138988" algn="l"/>
                <a:tab pos="7596188" algn="l"/>
                <a:tab pos="8053388" algn="l"/>
                <a:tab pos="8510588" algn="l"/>
                <a:tab pos="8967788" algn="l"/>
                <a:tab pos="9424988" algn="l"/>
                <a:tab pos="9882188" algn="l"/>
              </a:tabLst>
              <a:defRPr sz="2400">
                <a:solidFill>
                  <a:schemeClr val="bg1"/>
                </a:solidFill>
                <a:latin typeface="Times New Roman" pitchFamily="18" charset="0"/>
                <a:ea typeface="Lucida Sans Unicode" charset="0"/>
                <a:cs typeface="Lucida Sans Unicode" charset="0"/>
              </a:defRPr>
            </a:lvl3pPr>
            <a:lvl4pPr marL="1600200" indent="-228600">
              <a:tabLst>
                <a:tab pos="738188" algn="l"/>
                <a:tab pos="1195388" algn="l"/>
                <a:tab pos="1652588" algn="l"/>
                <a:tab pos="2109788" algn="l"/>
                <a:tab pos="2566988" algn="l"/>
                <a:tab pos="3024188" algn="l"/>
                <a:tab pos="3481388" algn="l"/>
                <a:tab pos="3938588" algn="l"/>
                <a:tab pos="4395788" algn="l"/>
                <a:tab pos="4852988" algn="l"/>
                <a:tab pos="5310188" algn="l"/>
                <a:tab pos="5767388" algn="l"/>
                <a:tab pos="6224588" algn="l"/>
                <a:tab pos="6681788" algn="l"/>
                <a:tab pos="7138988" algn="l"/>
                <a:tab pos="7596188" algn="l"/>
                <a:tab pos="8053388" algn="l"/>
                <a:tab pos="8510588" algn="l"/>
                <a:tab pos="8967788" algn="l"/>
                <a:tab pos="9424988" algn="l"/>
                <a:tab pos="9882188" algn="l"/>
              </a:tabLst>
              <a:defRPr sz="2400">
                <a:solidFill>
                  <a:schemeClr val="bg1"/>
                </a:solidFill>
                <a:latin typeface="Times New Roman" pitchFamily="18" charset="0"/>
                <a:ea typeface="Lucida Sans Unicode" charset="0"/>
                <a:cs typeface="Lucida Sans Unicode" charset="0"/>
              </a:defRPr>
            </a:lvl4pPr>
            <a:lvl5pPr marL="2057400" indent="-228600">
              <a:tabLst>
                <a:tab pos="738188" algn="l"/>
                <a:tab pos="1195388" algn="l"/>
                <a:tab pos="1652588" algn="l"/>
                <a:tab pos="2109788" algn="l"/>
                <a:tab pos="2566988" algn="l"/>
                <a:tab pos="3024188" algn="l"/>
                <a:tab pos="3481388" algn="l"/>
                <a:tab pos="3938588" algn="l"/>
                <a:tab pos="4395788" algn="l"/>
                <a:tab pos="4852988" algn="l"/>
                <a:tab pos="5310188" algn="l"/>
                <a:tab pos="5767388" algn="l"/>
                <a:tab pos="6224588" algn="l"/>
                <a:tab pos="6681788" algn="l"/>
                <a:tab pos="7138988" algn="l"/>
                <a:tab pos="7596188" algn="l"/>
                <a:tab pos="8053388" algn="l"/>
                <a:tab pos="8510588" algn="l"/>
                <a:tab pos="8967788" algn="l"/>
                <a:tab pos="9424988" algn="l"/>
                <a:tab pos="9882188" algn="l"/>
              </a:tabLst>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738188" algn="l"/>
                <a:tab pos="1195388" algn="l"/>
                <a:tab pos="1652588" algn="l"/>
                <a:tab pos="2109788" algn="l"/>
                <a:tab pos="2566988" algn="l"/>
                <a:tab pos="3024188" algn="l"/>
                <a:tab pos="3481388" algn="l"/>
                <a:tab pos="3938588" algn="l"/>
                <a:tab pos="4395788" algn="l"/>
                <a:tab pos="4852988" algn="l"/>
                <a:tab pos="5310188" algn="l"/>
                <a:tab pos="5767388" algn="l"/>
                <a:tab pos="6224588" algn="l"/>
                <a:tab pos="6681788" algn="l"/>
                <a:tab pos="7138988" algn="l"/>
                <a:tab pos="7596188" algn="l"/>
                <a:tab pos="8053388" algn="l"/>
                <a:tab pos="8510588" algn="l"/>
                <a:tab pos="8967788" algn="l"/>
                <a:tab pos="9424988" algn="l"/>
                <a:tab pos="9882188" algn="l"/>
              </a:tabLst>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738188" algn="l"/>
                <a:tab pos="1195388" algn="l"/>
                <a:tab pos="1652588" algn="l"/>
                <a:tab pos="2109788" algn="l"/>
                <a:tab pos="2566988" algn="l"/>
                <a:tab pos="3024188" algn="l"/>
                <a:tab pos="3481388" algn="l"/>
                <a:tab pos="3938588" algn="l"/>
                <a:tab pos="4395788" algn="l"/>
                <a:tab pos="4852988" algn="l"/>
                <a:tab pos="5310188" algn="l"/>
                <a:tab pos="5767388" algn="l"/>
                <a:tab pos="6224588" algn="l"/>
                <a:tab pos="6681788" algn="l"/>
                <a:tab pos="7138988" algn="l"/>
                <a:tab pos="7596188" algn="l"/>
                <a:tab pos="8053388" algn="l"/>
                <a:tab pos="8510588" algn="l"/>
                <a:tab pos="8967788" algn="l"/>
                <a:tab pos="9424988" algn="l"/>
                <a:tab pos="9882188" algn="l"/>
              </a:tabLst>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738188" algn="l"/>
                <a:tab pos="1195388" algn="l"/>
                <a:tab pos="1652588" algn="l"/>
                <a:tab pos="2109788" algn="l"/>
                <a:tab pos="2566988" algn="l"/>
                <a:tab pos="3024188" algn="l"/>
                <a:tab pos="3481388" algn="l"/>
                <a:tab pos="3938588" algn="l"/>
                <a:tab pos="4395788" algn="l"/>
                <a:tab pos="4852988" algn="l"/>
                <a:tab pos="5310188" algn="l"/>
                <a:tab pos="5767388" algn="l"/>
                <a:tab pos="6224588" algn="l"/>
                <a:tab pos="6681788" algn="l"/>
                <a:tab pos="7138988" algn="l"/>
                <a:tab pos="7596188" algn="l"/>
                <a:tab pos="8053388" algn="l"/>
                <a:tab pos="8510588" algn="l"/>
                <a:tab pos="8967788" algn="l"/>
                <a:tab pos="9424988" algn="l"/>
                <a:tab pos="9882188" algn="l"/>
              </a:tabLst>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738188" algn="l"/>
                <a:tab pos="1195388" algn="l"/>
                <a:tab pos="1652588" algn="l"/>
                <a:tab pos="2109788" algn="l"/>
                <a:tab pos="2566988" algn="l"/>
                <a:tab pos="3024188" algn="l"/>
                <a:tab pos="3481388" algn="l"/>
                <a:tab pos="3938588" algn="l"/>
                <a:tab pos="4395788" algn="l"/>
                <a:tab pos="4852988" algn="l"/>
                <a:tab pos="5310188" algn="l"/>
                <a:tab pos="5767388" algn="l"/>
                <a:tab pos="6224588" algn="l"/>
                <a:tab pos="6681788" algn="l"/>
                <a:tab pos="7138988" algn="l"/>
                <a:tab pos="7596188" algn="l"/>
                <a:tab pos="8053388" algn="l"/>
                <a:tab pos="8510588" algn="l"/>
                <a:tab pos="8967788" algn="l"/>
                <a:tab pos="9424988" algn="l"/>
                <a:tab pos="9882188" algn="l"/>
              </a:tabLst>
              <a:defRPr sz="2400">
                <a:solidFill>
                  <a:schemeClr val="bg1"/>
                </a:solidFill>
                <a:latin typeface="Times New Roman" pitchFamily="18" charset="0"/>
                <a:ea typeface="Lucida Sans Unicode" charset="0"/>
                <a:cs typeface="Lucida Sans Unicode" charset="0"/>
              </a:defRPr>
            </a:lvl9pPr>
          </a:lstStyle>
          <a:p>
            <a:pPr lvl="1">
              <a:buClr>
                <a:srgbClr val="FFCC00"/>
              </a:buClr>
              <a:buFont typeface="Arial" charset="0"/>
              <a:buChar char="–"/>
            </a:pPr>
            <a:r>
              <a:rPr lang="en-US" sz="3200" b="1">
                <a:solidFill>
                  <a:srgbClr val="FF0000"/>
                </a:solidFill>
                <a:latin typeface="Arial" charset="0"/>
              </a:rPr>
              <a:t>Communities should carefully manage recharge zones, because surface water can take a very long time to refill an aquifer, even tens of thousands of years</a:t>
            </a:r>
          </a:p>
        </p:txBody>
      </p:sp>
      <p:sp>
        <p:nvSpPr>
          <p:cNvPr id="18435" name="Text Box 3"/>
          <p:cNvSpPr txBox="1">
            <a:spLocks noChangeArrowheads="1"/>
          </p:cNvSpPr>
          <p:nvPr/>
        </p:nvSpPr>
        <p:spPr bwMode="auto">
          <a:xfrm>
            <a:off x="685800" y="1066800"/>
            <a:ext cx="56642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9pPr>
          </a:lstStyle>
          <a:p>
            <a:pPr>
              <a:buClr>
                <a:srgbClr val="FFCC00"/>
              </a:buClr>
              <a:buFont typeface="Arial" charset="0"/>
              <a:buNone/>
            </a:pPr>
            <a:r>
              <a:rPr lang="en-US" sz="2800" b="1">
                <a:solidFill>
                  <a:srgbClr val="FFCC00"/>
                </a:solidFill>
                <a:latin typeface="Arial" charset="0"/>
              </a:rPr>
              <a:t>The Recharge Zone</a:t>
            </a:r>
          </a:p>
        </p:txBody>
      </p:sp>
      <p:sp>
        <p:nvSpPr>
          <p:cNvPr id="18436" name="Text Box 4"/>
          <p:cNvSpPr txBox="1">
            <a:spLocks noChangeArrowheads="1"/>
          </p:cNvSpPr>
          <p:nvPr/>
        </p:nvSpPr>
        <p:spPr bwMode="auto">
          <a:xfrm>
            <a:off x="685800" y="1066800"/>
            <a:ext cx="56642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9pPr>
          </a:lstStyle>
          <a:p>
            <a:pPr>
              <a:buClr>
                <a:srgbClr val="FFCC00"/>
              </a:buClr>
              <a:buFont typeface="Arial" charset="0"/>
              <a:buNone/>
            </a:pPr>
            <a:r>
              <a:rPr lang="en-US" sz="2800" b="1">
                <a:solidFill>
                  <a:srgbClr val="FFCC00"/>
                </a:solidFill>
                <a:latin typeface="Arial" charset="0"/>
              </a:rPr>
              <a:t>The Recharge Zone</a:t>
            </a:r>
          </a:p>
        </p:txBody>
      </p:sp>
      <p:sp>
        <p:nvSpPr>
          <p:cNvPr id="18437" name="Text Box 5"/>
          <p:cNvSpPr txBox="1">
            <a:spLocks noChangeArrowheads="1"/>
          </p:cNvSpPr>
          <p:nvPr/>
        </p:nvSpPr>
        <p:spPr bwMode="auto">
          <a:xfrm>
            <a:off x="685800" y="1066800"/>
            <a:ext cx="56642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9pPr>
          </a:lstStyle>
          <a:p>
            <a:pPr>
              <a:buClr>
                <a:srgbClr val="FFCC00"/>
              </a:buClr>
              <a:buFont typeface="Arial" charset="0"/>
              <a:buNone/>
            </a:pPr>
            <a:r>
              <a:rPr lang="en-US" sz="2800" b="1">
                <a:solidFill>
                  <a:srgbClr val="FFCC00"/>
                </a:solidFill>
                <a:latin typeface="Arial" charset="0"/>
              </a:rPr>
              <a:t>The Recharge Zone</a:t>
            </a:r>
          </a:p>
        </p:txBody>
      </p:sp>
    </p:spTree>
  </p:cSld>
  <p:clrMapOvr>
    <a:masterClrMapping/>
  </p:clrMapOvr>
  <p:transition/>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500688"/>
            <a:ext cx="585787" cy="5953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59" name="Rectangle 2"/>
          <p:cNvSpPr>
            <a:spLocks noGrp="1" noChangeArrowheads="1"/>
          </p:cNvSpPr>
          <p:nvPr>
            <p:ph type="title" idx="4294967295"/>
          </p:nvPr>
        </p:nvSpPr>
        <p:spPr>
          <a:xfrm>
            <a:off x="685800" y="1066800"/>
            <a:ext cx="5664200" cy="6096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Wells</a:t>
            </a:r>
          </a:p>
        </p:txBody>
      </p:sp>
      <p:sp>
        <p:nvSpPr>
          <p:cNvPr id="31747" name="Rectangle 3"/>
          <p:cNvSpPr>
            <a:spLocks noGrp="1" noChangeArrowheads="1"/>
          </p:cNvSpPr>
          <p:nvPr>
            <p:ph type="body" idx="4294967295"/>
          </p:nvPr>
        </p:nvSpPr>
        <p:spPr>
          <a:xfrm>
            <a:off x="711200" y="1828800"/>
            <a:ext cx="7772400" cy="4114800"/>
          </a:xfrm>
        </p:spPr>
        <p:txBody>
          <a:bodyPr lIns="91440" tIns="45720" rIns="91440" bIns="45720"/>
          <a:lstStyle/>
          <a:p>
            <a:pPr>
              <a:lnSpc>
                <a:spcPct val="90000"/>
              </a:lnSpc>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FFFF"/>
                </a:solidFill>
              </a:rPr>
              <a:t>A hole that is dug or drilled to reach groundwater is called a well. </a:t>
            </a:r>
          </a:p>
          <a:p>
            <a:pPr>
              <a:lnSpc>
                <a:spcPct val="90000"/>
              </a:lnSpc>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solidFill>
                <a:srgbClr val="FFFFFF"/>
              </a:solidFill>
            </a:endParaRPr>
          </a:p>
          <a:p>
            <a:pPr>
              <a:lnSpc>
                <a:spcPct val="90000"/>
              </a:lnSpc>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FFFF"/>
                </a:solidFill>
              </a:rPr>
              <a:t>Humans have dug wells to reach groundwater for thousands of years.</a:t>
            </a:r>
          </a:p>
          <a:p>
            <a:pPr>
              <a:lnSpc>
                <a:spcPct val="90000"/>
              </a:lnSpc>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solidFill>
                <a:srgbClr val="FF0000"/>
              </a:solidFill>
            </a:endParaRPr>
          </a:p>
          <a:p>
            <a:pPr>
              <a:lnSpc>
                <a:spcPct val="90000"/>
              </a:lnSpc>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0000"/>
                </a:solidFill>
              </a:rPr>
              <a:t>We dig wells because ground water may be a more reliable source of water than surface water and because water is filtered and purified as it travels underground.</a:t>
            </a:r>
          </a:p>
          <a:p>
            <a:pPr>
              <a:lnSpc>
                <a:spcPct val="90000"/>
              </a:lnSpc>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solidFill>
                <a:srgbClr val="FFFFFF"/>
              </a:solidFill>
            </a:endParaRPr>
          </a:p>
        </p:txBody>
      </p:sp>
      <p:sp>
        <p:nvSpPr>
          <p:cNvPr id="19461" name="Text Box 5"/>
          <p:cNvSpPr txBox="1">
            <a:spLocks noChangeArrowheads="1"/>
          </p:cNvSpPr>
          <p:nvPr/>
        </p:nvSpPr>
        <p:spPr bwMode="auto">
          <a:xfrm>
            <a:off x="3505200" y="153988"/>
            <a:ext cx="4191000"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9pPr>
          </a:lstStyle>
          <a:p>
            <a:pPr>
              <a:buClr>
                <a:srgbClr val="FFCC00"/>
              </a:buClr>
              <a:buFont typeface="Arial" charset="0"/>
              <a:buNone/>
            </a:pPr>
            <a:r>
              <a:rPr lang="en-US" sz="2000" b="1">
                <a:solidFill>
                  <a:srgbClr val="FFCC00"/>
                </a:solidFill>
                <a:latin typeface="Arial" charset="0"/>
              </a:rPr>
              <a:t>Section 1 </a:t>
            </a:r>
            <a:r>
              <a:rPr lang="en-US" sz="2000" b="1">
                <a:solidFill>
                  <a:srgbClr val="FFFFFF"/>
                </a:solidFill>
                <a:latin typeface="Arial" charset="0"/>
              </a:rPr>
              <a:t>Water Resources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31747">
                                            <p:txEl>
                                              <p:pRg st="0" end="0"/>
                                            </p:txEl>
                                          </p:spTgt>
                                        </p:tgtEl>
                                        <p:attrNameLst>
                                          <p:attrName>style.visibility</p:attrName>
                                        </p:attrNameLst>
                                      </p:cBhvr>
                                      <p:to>
                                        <p:strVal val="visible"/>
                                      </p:to>
                                    </p:set>
                                    <p:animEffect transition="in" filter="wipe(left)">
                                      <p:cBhvr additive="repl">
                                        <p:cTn id="7" dur="500"/>
                                        <p:tgtEl>
                                          <p:spTgt spid="317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31747">
                                            <p:txEl>
                                              <p:pRg st="2" end="2"/>
                                            </p:txEl>
                                          </p:spTgt>
                                        </p:tgtEl>
                                        <p:attrNameLst>
                                          <p:attrName>style.visibility</p:attrName>
                                        </p:attrNameLst>
                                      </p:cBhvr>
                                      <p:to>
                                        <p:strVal val="visible"/>
                                      </p:to>
                                    </p:set>
                                    <p:animEffect transition="in" filter="wipe(left)">
                                      <p:cBhvr additive="repl">
                                        <p:cTn id="12" dur="500"/>
                                        <p:tgtEl>
                                          <p:spTgt spid="3174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additive="repl">
                                        <p:cTn id="16" dur="1" fill="hold">
                                          <p:stCondLst>
                                            <p:cond delay="0"/>
                                          </p:stCondLst>
                                        </p:cTn>
                                        <p:tgtEl>
                                          <p:spTgt spid="31747">
                                            <p:txEl>
                                              <p:pRg st="4" end="4"/>
                                            </p:txEl>
                                          </p:spTgt>
                                        </p:tgtEl>
                                        <p:attrNameLst>
                                          <p:attrName>style.visibility</p:attrName>
                                        </p:attrNameLst>
                                      </p:cBhvr>
                                      <p:to>
                                        <p:strVal val="visible"/>
                                      </p:to>
                                    </p:set>
                                    <p:animEffect transition="in" filter="wipe(left)">
                                      <p:cBhvr additive="repl">
                                        <p:cTn id="17" dur="500"/>
                                        <p:tgtEl>
                                          <p:spTgt spid="31747">
                                            <p:txEl>
                                              <p:pRg st="4" end="4"/>
                                            </p:txEl>
                                          </p:spTgt>
                                        </p:tgtEl>
                                      </p:cBhvr>
                                    </p:animEffect>
                                  </p:childTnLst>
                                </p:cTn>
                              </p:par>
                            </p:childTnLst>
                          </p:cTn>
                        </p:par>
                        <p:par>
                          <p:cTn id="18" fill="hold" nodeType="afterGroup">
                            <p:stCondLst>
                              <p:cond delay="500"/>
                            </p:stCondLst>
                            <p:childTnLst>
                              <p:par>
                                <p:cTn id="19" presetID="1" presetClass="entr" fill="hold" nodeType="afterEffect">
                                  <p:stCondLst>
                                    <p:cond delay="0"/>
                                  </p:stCondLst>
                                  <p:childTnLst>
                                    <p:set>
                                      <p:cBhvr additive="repl">
                                        <p:cTn id="20" dur="1" fill="hold">
                                          <p:stCondLst>
                                            <p:cond delay="0"/>
                                          </p:stCondLst>
                                        </p:cTn>
                                        <p:tgtEl>
                                          <p:spTgt spid="317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500688"/>
            <a:ext cx="585787" cy="5953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3" name="Text Box 2"/>
          <p:cNvSpPr txBox="1">
            <a:spLocks noChangeArrowheads="1"/>
          </p:cNvSpPr>
          <p:nvPr/>
        </p:nvSpPr>
        <p:spPr bwMode="auto">
          <a:xfrm>
            <a:off x="3505200" y="26988"/>
            <a:ext cx="4191000" cy="703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9pPr>
          </a:lstStyle>
          <a:p>
            <a:pPr>
              <a:buClr>
                <a:srgbClr val="FFCC00"/>
              </a:buClr>
              <a:buFont typeface="Arial" charset="0"/>
              <a:buNone/>
            </a:pPr>
            <a:r>
              <a:rPr lang="en-US" sz="2000" b="1">
                <a:solidFill>
                  <a:srgbClr val="FFCC00"/>
                </a:solidFill>
                <a:latin typeface="Arial" charset="0"/>
              </a:rPr>
              <a:t>Section 2 </a:t>
            </a:r>
            <a:r>
              <a:rPr lang="en-US" sz="2000" b="1">
                <a:solidFill>
                  <a:srgbClr val="FFFFFF"/>
                </a:solidFill>
                <a:latin typeface="Arial" charset="0"/>
              </a:rPr>
              <a:t>Water Use and Management</a:t>
            </a:r>
          </a:p>
        </p:txBody>
      </p:sp>
      <p:sp>
        <p:nvSpPr>
          <p:cNvPr id="20484" name="Rectangle 3"/>
          <p:cNvSpPr>
            <a:spLocks noGrp="1" noChangeArrowheads="1"/>
          </p:cNvSpPr>
          <p:nvPr>
            <p:ph type="title" idx="4294967295"/>
          </p:nvPr>
        </p:nvSpPr>
        <p:spPr>
          <a:xfrm>
            <a:off x="685800" y="1066800"/>
            <a:ext cx="5664200" cy="6096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Objectives</a:t>
            </a:r>
          </a:p>
        </p:txBody>
      </p:sp>
      <p:sp>
        <p:nvSpPr>
          <p:cNvPr id="33796" name="Rectangle 4"/>
          <p:cNvSpPr>
            <a:spLocks noGrp="1" noChangeArrowheads="1"/>
          </p:cNvSpPr>
          <p:nvPr>
            <p:ph type="body" idx="4294967295"/>
          </p:nvPr>
        </p:nvSpPr>
        <p:spPr>
          <a:xfrm>
            <a:off x="711200" y="1828800"/>
            <a:ext cx="7772400" cy="4114800"/>
          </a:xfrm>
        </p:spPr>
        <p:txBody>
          <a:bodyPr lIns="91440" tIns="45720" rIns="91440" bIns="45720"/>
          <a:lstStyle/>
          <a:p>
            <a:pPr>
              <a:lnSpc>
                <a:spcPct val="90000"/>
              </a:lnSpc>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b="1" smtClean="0"/>
              <a:t>Identify</a:t>
            </a:r>
            <a:r>
              <a:rPr lang="en-US" smtClean="0">
                <a:solidFill>
                  <a:srgbClr val="000000"/>
                </a:solidFill>
              </a:rPr>
              <a:t> </a:t>
            </a:r>
            <a:r>
              <a:rPr lang="en-US" smtClean="0">
                <a:solidFill>
                  <a:srgbClr val="FFFFFF"/>
                </a:solidFill>
              </a:rPr>
              <a:t>patterns of global water use.</a:t>
            </a:r>
          </a:p>
          <a:p>
            <a:pPr>
              <a:lnSpc>
                <a:spcPct val="90000"/>
              </a:lnSpc>
              <a:spcBef>
                <a:spcPct val="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solidFill>
                <a:srgbClr val="FFFFFF"/>
              </a:solidFill>
            </a:endParaRPr>
          </a:p>
          <a:p>
            <a:pPr>
              <a:lnSpc>
                <a:spcPct val="90000"/>
              </a:lnSpc>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b="1" smtClean="0"/>
              <a:t>Explain</a:t>
            </a:r>
            <a:r>
              <a:rPr lang="en-US" smtClean="0">
                <a:solidFill>
                  <a:srgbClr val="000000"/>
                </a:solidFill>
              </a:rPr>
              <a:t> </a:t>
            </a:r>
            <a:r>
              <a:rPr lang="en-US" smtClean="0">
                <a:solidFill>
                  <a:srgbClr val="FFFFFF"/>
                </a:solidFill>
              </a:rPr>
              <a:t>how water is treated so that it can be used for drinking.</a:t>
            </a:r>
          </a:p>
          <a:p>
            <a:pPr>
              <a:lnSpc>
                <a:spcPct val="90000"/>
              </a:lnSpc>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b="1" smtClean="0"/>
          </a:p>
          <a:p>
            <a:pPr>
              <a:lnSpc>
                <a:spcPct val="90000"/>
              </a:lnSpc>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b="1" smtClean="0"/>
              <a:t>Identify </a:t>
            </a:r>
            <a:r>
              <a:rPr lang="en-US" smtClean="0">
                <a:solidFill>
                  <a:srgbClr val="FFFFFF"/>
                </a:solidFill>
              </a:rPr>
              <a:t>how water is used in homes, in industry, and in agriculture.</a:t>
            </a:r>
          </a:p>
          <a:p>
            <a:pPr>
              <a:lnSpc>
                <a:spcPct val="90000"/>
              </a:lnSpc>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b="1" smtClean="0"/>
          </a:p>
          <a:p>
            <a:pPr>
              <a:lnSpc>
                <a:spcPct val="90000"/>
              </a:lnSpc>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b="1" smtClean="0"/>
              <a:t>Describe</a:t>
            </a:r>
            <a:r>
              <a:rPr lang="en-US" smtClean="0">
                <a:solidFill>
                  <a:srgbClr val="000000"/>
                </a:solidFill>
              </a:rPr>
              <a:t> </a:t>
            </a:r>
            <a:r>
              <a:rPr lang="en-US" smtClean="0">
                <a:solidFill>
                  <a:srgbClr val="FFFFFF"/>
                </a:solidFill>
              </a:rPr>
              <a:t>how dams and water diversion projects are used to manage freshwater resources.</a:t>
            </a:r>
          </a:p>
          <a:p>
            <a:pPr>
              <a:lnSpc>
                <a:spcPct val="90000"/>
              </a:lnSpc>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b="1" smtClean="0"/>
          </a:p>
          <a:p>
            <a:pPr>
              <a:lnSpc>
                <a:spcPct val="90000"/>
              </a:lnSpc>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b="1" smtClean="0"/>
              <a:t>Identify</a:t>
            </a:r>
            <a:r>
              <a:rPr lang="en-US" smtClean="0">
                <a:solidFill>
                  <a:srgbClr val="000000"/>
                </a:solidFill>
              </a:rPr>
              <a:t> </a:t>
            </a:r>
            <a:r>
              <a:rPr lang="en-US" smtClean="0">
                <a:solidFill>
                  <a:srgbClr val="FFFFFF"/>
                </a:solidFill>
              </a:rPr>
              <a:t>five ways that water can be conserved.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33796">
                                            <p:txEl>
                                              <p:pRg st="0" end="0"/>
                                            </p:txEl>
                                          </p:spTgt>
                                        </p:tgtEl>
                                        <p:attrNameLst>
                                          <p:attrName>style.visibility</p:attrName>
                                        </p:attrNameLst>
                                      </p:cBhvr>
                                      <p:to>
                                        <p:strVal val="visible"/>
                                      </p:to>
                                    </p:set>
                                    <p:animEffect transition="in" filter="wipe(left)">
                                      <p:cBhvr additive="repl">
                                        <p:cTn id="7" dur="500"/>
                                        <p:tgtEl>
                                          <p:spTgt spid="3379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33796">
                                            <p:txEl>
                                              <p:pRg st="2" end="2"/>
                                            </p:txEl>
                                          </p:spTgt>
                                        </p:tgtEl>
                                        <p:attrNameLst>
                                          <p:attrName>style.visibility</p:attrName>
                                        </p:attrNameLst>
                                      </p:cBhvr>
                                      <p:to>
                                        <p:strVal val="visible"/>
                                      </p:to>
                                    </p:set>
                                    <p:animEffect transition="in" filter="wipe(left)">
                                      <p:cBhvr additive="repl">
                                        <p:cTn id="12" dur="500"/>
                                        <p:tgtEl>
                                          <p:spTgt spid="3379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additive="repl">
                                        <p:cTn id="16" dur="1" fill="hold">
                                          <p:stCondLst>
                                            <p:cond delay="0"/>
                                          </p:stCondLst>
                                        </p:cTn>
                                        <p:tgtEl>
                                          <p:spTgt spid="33796">
                                            <p:txEl>
                                              <p:pRg st="4" end="4"/>
                                            </p:txEl>
                                          </p:spTgt>
                                        </p:tgtEl>
                                        <p:attrNameLst>
                                          <p:attrName>style.visibility</p:attrName>
                                        </p:attrNameLst>
                                      </p:cBhvr>
                                      <p:to>
                                        <p:strVal val="visible"/>
                                      </p:to>
                                    </p:set>
                                    <p:animEffect transition="in" filter="wipe(left)">
                                      <p:cBhvr additive="repl">
                                        <p:cTn id="17" dur="500"/>
                                        <p:tgtEl>
                                          <p:spTgt spid="33796">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additive="repl">
                                        <p:cTn id="21" dur="1" fill="hold">
                                          <p:stCondLst>
                                            <p:cond delay="0"/>
                                          </p:stCondLst>
                                        </p:cTn>
                                        <p:tgtEl>
                                          <p:spTgt spid="33796">
                                            <p:txEl>
                                              <p:pRg st="6" end="6"/>
                                            </p:txEl>
                                          </p:spTgt>
                                        </p:tgtEl>
                                        <p:attrNameLst>
                                          <p:attrName>style.visibility</p:attrName>
                                        </p:attrNameLst>
                                      </p:cBhvr>
                                      <p:to>
                                        <p:strVal val="visible"/>
                                      </p:to>
                                    </p:set>
                                    <p:animEffect transition="in" filter="wipe(left)">
                                      <p:cBhvr additive="repl">
                                        <p:cTn id="22" dur="500"/>
                                        <p:tgtEl>
                                          <p:spTgt spid="33796">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additive="repl">
                                        <p:cTn id="26" dur="1" fill="hold">
                                          <p:stCondLst>
                                            <p:cond delay="0"/>
                                          </p:stCondLst>
                                        </p:cTn>
                                        <p:tgtEl>
                                          <p:spTgt spid="33796">
                                            <p:txEl>
                                              <p:pRg st="8" end="8"/>
                                            </p:txEl>
                                          </p:spTgt>
                                        </p:tgtEl>
                                        <p:attrNameLst>
                                          <p:attrName>style.visibility</p:attrName>
                                        </p:attrNameLst>
                                      </p:cBhvr>
                                      <p:to>
                                        <p:strVal val="visible"/>
                                      </p:to>
                                    </p:set>
                                    <p:animEffect transition="in" filter="wipe(left)">
                                      <p:cBhvr additive="repl">
                                        <p:cTn id="27" dur="500"/>
                                        <p:tgtEl>
                                          <p:spTgt spid="33796">
                                            <p:txEl>
                                              <p:pRg st="8" end="8"/>
                                            </p:txEl>
                                          </p:spTgt>
                                        </p:tgtEl>
                                      </p:cBhvr>
                                    </p:animEffect>
                                  </p:childTnLst>
                                </p:cTn>
                              </p:par>
                            </p:childTnLst>
                          </p:cTn>
                        </p:par>
                        <p:par>
                          <p:cTn id="28" fill="hold" nodeType="afterGroup">
                            <p:stCondLst>
                              <p:cond delay="500"/>
                            </p:stCondLst>
                            <p:childTnLst>
                              <p:par>
                                <p:cTn id="29" presetID="1" presetClass="entr" fill="hold" nodeType="afterEffect">
                                  <p:stCondLst>
                                    <p:cond delay="0"/>
                                  </p:stCondLst>
                                  <p:childTnLst>
                                    <p:set>
                                      <p:cBhvr additive="repl">
                                        <p:cTn id="30" dur="1" fill="hold">
                                          <p:stCondLst>
                                            <p:cond delay="0"/>
                                          </p:stCondLst>
                                        </p:cTn>
                                        <p:tgtEl>
                                          <p:spTgt spid="337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500688"/>
            <a:ext cx="585787" cy="5953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5" name="Text Box 2"/>
          <p:cNvSpPr txBox="1">
            <a:spLocks noChangeArrowheads="1"/>
          </p:cNvSpPr>
          <p:nvPr/>
        </p:nvSpPr>
        <p:spPr bwMode="auto">
          <a:xfrm>
            <a:off x="3505200" y="153988"/>
            <a:ext cx="4191000"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9pPr>
          </a:lstStyle>
          <a:p>
            <a:pPr>
              <a:buClr>
                <a:srgbClr val="FFCC00"/>
              </a:buClr>
              <a:buFont typeface="Arial" charset="0"/>
              <a:buNone/>
            </a:pPr>
            <a:r>
              <a:rPr lang="en-US" sz="2000" b="1">
                <a:solidFill>
                  <a:srgbClr val="FFCC00"/>
                </a:solidFill>
                <a:latin typeface="Arial" charset="0"/>
              </a:rPr>
              <a:t>Section 1 </a:t>
            </a:r>
            <a:r>
              <a:rPr lang="en-US" sz="2000" b="1">
                <a:solidFill>
                  <a:srgbClr val="FFFFFF"/>
                </a:solidFill>
                <a:latin typeface="Arial" charset="0"/>
              </a:rPr>
              <a:t>Water Resources</a:t>
            </a:r>
          </a:p>
        </p:txBody>
      </p:sp>
      <p:sp>
        <p:nvSpPr>
          <p:cNvPr id="3076" name="Rectangle 3"/>
          <p:cNvSpPr>
            <a:spLocks noGrp="1" noChangeArrowheads="1"/>
          </p:cNvSpPr>
          <p:nvPr>
            <p:ph type="title" idx="4294967295"/>
          </p:nvPr>
        </p:nvSpPr>
        <p:spPr>
          <a:xfrm>
            <a:off x="685800" y="1066800"/>
            <a:ext cx="5664200" cy="6096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Objectives</a:t>
            </a:r>
          </a:p>
        </p:txBody>
      </p:sp>
      <p:sp>
        <p:nvSpPr>
          <p:cNvPr id="7172" name="Rectangle 4"/>
          <p:cNvSpPr>
            <a:spLocks noGrp="1" noChangeArrowheads="1"/>
          </p:cNvSpPr>
          <p:nvPr>
            <p:ph type="body" idx="4294967295"/>
          </p:nvPr>
        </p:nvSpPr>
        <p:spPr>
          <a:xfrm>
            <a:off x="711200" y="1600200"/>
            <a:ext cx="7772400" cy="4965700"/>
          </a:xfrm>
        </p:spPr>
        <p:txBody>
          <a:bodyPr lIns="91440" tIns="45720" rIns="91440" bIns="45720"/>
          <a:lstStyle/>
          <a:p>
            <a:pPr>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b="1" smtClean="0"/>
              <a:t>Describe</a:t>
            </a:r>
            <a:r>
              <a:rPr lang="en-US" sz="3200" b="1" smtClean="0">
                <a:solidFill>
                  <a:srgbClr val="000000"/>
                </a:solidFill>
              </a:rPr>
              <a:t> </a:t>
            </a:r>
            <a:r>
              <a:rPr lang="en-US" sz="3200" b="1" smtClean="0">
                <a:solidFill>
                  <a:srgbClr val="FFFFFF"/>
                </a:solidFill>
              </a:rPr>
              <a:t>the distribution of Earth’s water resources.</a:t>
            </a:r>
          </a:p>
          <a:p>
            <a:pPr>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b="1" smtClean="0"/>
              <a:t>Explain</a:t>
            </a:r>
            <a:r>
              <a:rPr lang="en-US" sz="3200" b="1" smtClean="0">
                <a:solidFill>
                  <a:srgbClr val="000000"/>
                </a:solidFill>
              </a:rPr>
              <a:t> </a:t>
            </a:r>
            <a:r>
              <a:rPr lang="en-US" sz="3200" b="1" smtClean="0">
                <a:solidFill>
                  <a:srgbClr val="FFFFFF"/>
                </a:solidFill>
              </a:rPr>
              <a:t>why fresh water is one of Earth’s limited resources.</a:t>
            </a:r>
          </a:p>
          <a:p>
            <a:pPr>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b="1" smtClean="0"/>
              <a:t>Describe </a:t>
            </a:r>
            <a:r>
              <a:rPr lang="en-US" sz="3200" b="1" smtClean="0">
                <a:solidFill>
                  <a:srgbClr val="FFFFFF"/>
                </a:solidFill>
              </a:rPr>
              <a:t>the distribution of Earth’s surface water.</a:t>
            </a:r>
          </a:p>
          <a:p>
            <a:pPr>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b="1" smtClean="0"/>
              <a:t>Describe</a:t>
            </a:r>
            <a:r>
              <a:rPr lang="en-US" sz="3200" b="1" smtClean="0">
                <a:solidFill>
                  <a:srgbClr val="000000"/>
                </a:solidFill>
              </a:rPr>
              <a:t> </a:t>
            </a:r>
            <a:r>
              <a:rPr lang="en-US" sz="3200" b="1" smtClean="0">
                <a:solidFill>
                  <a:srgbClr val="FFFFFF"/>
                </a:solidFill>
              </a:rPr>
              <a:t>the relationship between groundwater and surface water in a watershed.</a:t>
            </a:r>
          </a:p>
          <a:p>
            <a:pPr>
              <a:spcBef>
                <a:spcPct val="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3200" b="1" smtClean="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7172">
                                            <p:txEl>
                                              <p:pRg st="0" end="0"/>
                                            </p:txEl>
                                          </p:spTgt>
                                        </p:tgtEl>
                                        <p:attrNameLst>
                                          <p:attrName>style.visibility</p:attrName>
                                        </p:attrNameLst>
                                      </p:cBhvr>
                                      <p:to>
                                        <p:strVal val="visible"/>
                                      </p:to>
                                    </p:set>
                                    <p:animEffect transition="in" filter="wipe(left)">
                                      <p:cBhvr additive="repl">
                                        <p:cTn id="7" dur="500"/>
                                        <p:tgtEl>
                                          <p:spTgt spid="717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7172">
                                            <p:txEl>
                                              <p:pRg st="1" end="1"/>
                                            </p:txEl>
                                          </p:spTgt>
                                        </p:tgtEl>
                                        <p:attrNameLst>
                                          <p:attrName>style.visibility</p:attrName>
                                        </p:attrNameLst>
                                      </p:cBhvr>
                                      <p:to>
                                        <p:strVal val="visible"/>
                                      </p:to>
                                    </p:set>
                                    <p:animEffect transition="in" filter="wipe(left)">
                                      <p:cBhvr additive="repl">
                                        <p:cTn id="12" dur="500"/>
                                        <p:tgtEl>
                                          <p:spTgt spid="717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additive="repl">
                                        <p:cTn id="16" dur="1" fill="hold">
                                          <p:stCondLst>
                                            <p:cond delay="0"/>
                                          </p:stCondLst>
                                        </p:cTn>
                                        <p:tgtEl>
                                          <p:spTgt spid="7172">
                                            <p:txEl>
                                              <p:pRg st="2" end="2"/>
                                            </p:txEl>
                                          </p:spTgt>
                                        </p:tgtEl>
                                        <p:attrNameLst>
                                          <p:attrName>style.visibility</p:attrName>
                                        </p:attrNameLst>
                                      </p:cBhvr>
                                      <p:to>
                                        <p:strVal val="visible"/>
                                      </p:to>
                                    </p:set>
                                    <p:animEffect transition="in" filter="wipe(left)">
                                      <p:cBhvr additive="repl">
                                        <p:cTn id="17" dur="500"/>
                                        <p:tgtEl>
                                          <p:spTgt spid="717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additive="repl">
                                        <p:cTn id="21" dur="1" fill="hold">
                                          <p:stCondLst>
                                            <p:cond delay="0"/>
                                          </p:stCondLst>
                                        </p:cTn>
                                        <p:tgtEl>
                                          <p:spTgt spid="7172">
                                            <p:txEl>
                                              <p:pRg st="3" end="3"/>
                                            </p:txEl>
                                          </p:spTgt>
                                        </p:tgtEl>
                                        <p:attrNameLst>
                                          <p:attrName>style.visibility</p:attrName>
                                        </p:attrNameLst>
                                      </p:cBhvr>
                                      <p:to>
                                        <p:strVal val="visible"/>
                                      </p:to>
                                    </p:set>
                                    <p:animEffect transition="in" filter="wipe(left)">
                                      <p:cBhvr additive="repl">
                                        <p:cTn id="22" dur="500"/>
                                        <p:tgtEl>
                                          <p:spTgt spid="7172">
                                            <p:txEl>
                                              <p:pRg st="3" end="3"/>
                                            </p:txEl>
                                          </p:spTgt>
                                        </p:tgtEl>
                                      </p:cBhvr>
                                    </p:animEffect>
                                  </p:childTnLst>
                                </p:cTn>
                              </p:par>
                            </p:childTnLst>
                          </p:cTn>
                        </p:par>
                        <p:par>
                          <p:cTn id="23" fill="hold" nodeType="afterGroup">
                            <p:stCondLst>
                              <p:cond delay="500"/>
                            </p:stCondLst>
                            <p:childTnLst>
                              <p:par>
                                <p:cTn id="24" presetID="1" presetClass="entr" fill="hold" nodeType="afterEffect">
                                  <p:stCondLst>
                                    <p:cond delay="0"/>
                                  </p:stCondLst>
                                  <p:childTnLst>
                                    <p:set>
                                      <p:cBhvr additive="repl">
                                        <p:cTn id="25" dur="1" fill="hold">
                                          <p:stCondLst>
                                            <p:cond delay="0"/>
                                          </p:stCondLst>
                                        </p:cTn>
                                        <p:tgtEl>
                                          <p:spTgt spid="71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500688"/>
            <a:ext cx="585787" cy="5953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07" name="Rectangle 2"/>
          <p:cNvSpPr>
            <a:spLocks noGrp="1" noChangeArrowheads="1"/>
          </p:cNvSpPr>
          <p:nvPr>
            <p:ph type="title" idx="4294967295"/>
          </p:nvPr>
        </p:nvSpPr>
        <p:spPr>
          <a:xfrm>
            <a:off x="685800" y="1066800"/>
            <a:ext cx="5664200" cy="6096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Water Use and Management</a:t>
            </a:r>
          </a:p>
        </p:txBody>
      </p:sp>
      <p:sp>
        <p:nvSpPr>
          <p:cNvPr id="34819" name="Rectangle 3"/>
          <p:cNvSpPr>
            <a:spLocks noGrp="1" noChangeArrowheads="1"/>
          </p:cNvSpPr>
          <p:nvPr>
            <p:ph type="body" idx="4294967295"/>
          </p:nvPr>
        </p:nvSpPr>
        <p:spPr>
          <a:xfrm>
            <a:off x="711200" y="1828800"/>
            <a:ext cx="7772400" cy="4114800"/>
          </a:xfrm>
        </p:spPr>
        <p:txBody>
          <a:bodyPr lIns="91440" tIns="45720" rIns="91440" bIns="45720"/>
          <a:lstStyle/>
          <a:p>
            <a:pPr>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FFFF"/>
                </a:solidFill>
              </a:rPr>
              <a:t>When a water supply is polluted or overused, everyone living downstream can be affected.</a:t>
            </a:r>
          </a:p>
          <a:p>
            <a:pPr>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solidFill>
                <a:srgbClr val="FFFFFF"/>
              </a:solidFill>
            </a:endParaRPr>
          </a:p>
          <a:p>
            <a:pPr>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FFFF"/>
                </a:solidFill>
              </a:rPr>
              <a:t>A shortage of clean, fresh water is one of the world’s most pressing environmental problems.</a:t>
            </a:r>
          </a:p>
          <a:p>
            <a:pPr>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solidFill>
                <a:srgbClr val="FFFFFF"/>
              </a:solidFill>
            </a:endParaRPr>
          </a:p>
          <a:p>
            <a:pPr>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FFFF"/>
                </a:solidFill>
              </a:rPr>
              <a:t>According to the World Health Organization, more than 1 billion people lack access to a clean, reliable source of fresh water.</a:t>
            </a:r>
          </a:p>
          <a:p>
            <a:pPr>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solidFill>
                <a:srgbClr val="FFFFFF"/>
              </a:solidFill>
            </a:endParaRPr>
          </a:p>
        </p:txBody>
      </p:sp>
      <p:sp>
        <p:nvSpPr>
          <p:cNvPr id="21509" name="Text Box 5"/>
          <p:cNvSpPr txBox="1">
            <a:spLocks noChangeArrowheads="1"/>
          </p:cNvSpPr>
          <p:nvPr/>
        </p:nvSpPr>
        <p:spPr bwMode="auto">
          <a:xfrm>
            <a:off x="3505200" y="26988"/>
            <a:ext cx="4191000" cy="703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9pPr>
          </a:lstStyle>
          <a:p>
            <a:pPr>
              <a:buClr>
                <a:srgbClr val="FFCC00"/>
              </a:buClr>
              <a:buFont typeface="Arial" charset="0"/>
              <a:buNone/>
            </a:pPr>
            <a:r>
              <a:rPr lang="en-US" sz="2000" b="1">
                <a:solidFill>
                  <a:srgbClr val="FFCC00"/>
                </a:solidFill>
                <a:latin typeface="Arial" charset="0"/>
              </a:rPr>
              <a:t>Section 2 </a:t>
            </a:r>
            <a:r>
              <a:rPr lang="en-US" sz="2000" b="1">
                <a:solidFill>
                  <a:srgbClr val="FFFFFF"/>
                </a:solidFill>
                <a:latin typeface="Arial" charset="0"/>
              </a:rPr>
              <a:t>Water Use and Management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34819">
                                            <p:txEl>
                                              <p:pRg st="0" end="0"/>
                                            </p:txEl>
                                          </p:spTgt>
                                        </p:tgtEl>
                                        <p:attrNameLst>
                                          <p:attrName>style.visibility</p:attrName>
                                        </p:attrNameLst>
                                      </p:cBhvr>
                                      <p:to>
                                        <p:strVal val="visible"/>
                                      </p:to>
                                    </p:set>
                                    <p:animEffect transition="in" filter="wipe(left)">
                                      <p:cBhvr additive="repl">
                                        <p:cTn id="7" dur="500"/>
                                        <p:tgtEl>
                                          <p:spTgt spid="348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34819">
                                            <p:txEl>
                                              <p:pRg st="2" end="2"/>
                                            </p:txEl>
                                          </p:spTgt>
                                        </p:tgtEl>
                                        <p:attrNameLst>
                                          <p:attrName>style.visibility</p:attrName>
                                        </p:attrNameLst>
                                      </p:cBhvr>
                                      <p:to>
                                        <p:strVal val="visible"/>
                                      </p:to>
                                    </p:set>
                                    <p:animEffect transition="in" filter="wipe(left)">
                                      <p:cBhvr additive="repl">
                                        <p:cTn id="12" dur="500"/>
                                        <p:tgtEl>
                                          <p:spTgt spid="3481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additive="repl">
                                        <p:cTn id="16" dur="1" fill="hold">
                                          <p:stCondLst>
                                            <p:cond delay="0"/>
                                          </p:stCondLst>
                                        </p:cTn>
                                        <p:tgtEl>
                                          <p:spTgt spid="34819">
                                            <p:txEl>
                                              <p:pRg st="4" end="4"/>
                                            </p:txEl>
                                          </p:spTgt>
                                        </p:tgtEl>
                                        <p:attrNameLst>
                                          <p:attrName>style.visibility</p:attrName>
                                        </p:attrNameLst>
                                      </p:cBhvr>
                                      <p:to>
                                        <p:strVal val="visible"/>
                                      </p:to>
                                    </p:set>
                                    <p:animEffect transition="in" filter="wipe(left)">
                                      <p:cBhvr additive="repl">
                                        <p:cTn id="17" dur="500"/>
                                        <p:tgtEl>
                                          <p:spTgt spid="34819">
                                            <p:txEl>
                                              <p:pRg st="4" end="4"/>
                                            </p:txEl>
                                          </p:spTgt>
                                        </p:tgtEl>
                                      </p:cBhvr>
                                    </p:animEffect>
                                  </p:childTnLst>
                                </p:cTn>
                              </p:par>
                            </p:childTnLst>
                          </p:cTn>
                        </p:par>
                        <p:par>
                          <p:cTn id="18" fill="hold" nodeType="afterGroup">
                            <p:stCondLst>
                              <p:cond delay="500"/>
                            </p:stCondLst>
                            <p:childTnLst>
                              <p:par>
                                <p:cTn id="19" presetID="1" presetClass="entr" fill="hold" nodeType="afterEffect">
                                  <p:stCondLst>
                                    <p:cond delay="0"/>
                                  </p:stCondLst>
                                  <p:childTnLst>
                                    <p:set>
                                      <p:cBhvr additive="repl">
                                        <p:cTn id="20" dur="1" fill="hold">
                                          <p:stCondLst>
                                            <p:cond delay="0"/>
                                          </p:stCondLst>
                                        </p:cTn>
                                        <p:tgtEl>
                                          <p:spTgt spid="348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500688"/>
            <a:ext cx="585787" cy="5953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1" name="Rectangle 2"/>
          <p:cNvSpPr>
            <a:spLocks noGrp="1" noChangeArrowheads="1"/>
          </p:cNvSpPr>
          <p:nvPr>
            <p:ph type="title" idx="4294967295"/>
          </p:nvPr>
        </p:nvSpPr>
        <p:spPr>
          <a:xfrm>
            <a:off x="685800" y="1066800"/>
            <a:ext cx="5664200" cy="6096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Global Water Use</a:t>
            </a:r>
          </a:p>
        </p:txBody>
      </p:sp>
      <p:sp>
        <p:nvSpPr>
          <p:cNvPr id="35843" name="Rectangle 3"/>
          <p:cNvSpPr>
            <a:spLocks noGrp="1" noChangeArrowheads="1"/>
          </p:cNvSpPr>
          <p:nvPr>
            <p:ph type="body" idx="4294967295"/>
          </p:nvPr>
        </p:nvSpPr>
        <p:spPr>
          <a:xfrm>
            <a:off x="711200" y="1828800"/>
            <a:ext cx="7772400" cy="4114800"/>
          </a:xfrm>
        </p:spPr>
        <p:txBody>
          <a:bodyPr lIns="91440" tIns="45720" rIns="91440" bIns="45720"/>
          <a:lstStyle/>
          <a:p>
            <a:pPr>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FFFF"/>
                </a:solidFill>
              </a:rPr>
              <a:t>There are three major uses for water: residential use, agricultural use, and industrial use.</a:t>
            </a:r>
          </a:p>
        </p:txBody>
      </p:sp>
      <p:sp>
        <p:nvSpPr>
          <p:cNvPr id="22533" name="Text Box 5"/>
          <p:cNvSpPr txBox="1">
            <a:spLocks noChangeArrowheads="1"/>
          </p:cNvSpPr>
          <p:nvPr/>
        </p:nvSpPr>
        <p:spPr bwMode="auto">
          <a:xfrm>
            <a:off x="3505200" y="26988"/>
            <a:ext cx="4191000" cy="703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9pPr>
          </a:lstStyle>
          <a:p>
            <a:pPr>
              <a:buClr>
                <a:srgbClr val="FFCC00"/>
              </a:buClr>
              <a:buFont typeface="Arial" charset="0"/>
              <a:buNone/>
            </a:pPr>
            <a:r>
              <a:rPr lang="en-US" sz="2000" b="1">
                <a:solidFill>
                  <a:srgbClr val="FFCC00"/>
                </a:solidFill>
                <a:latin typeface="Arial" charset="0"/>
              </a:rPr>
              <a:t>Section 2 </a:t>
            </a:r>
            <a:r>
              <a:rPr lang="en-US" sz="2000" b="1">
                <a:solidFill>
                  <a:srgbClr val="FFFFFF"/>
                </a:solidFill>
                <a:latin typeface="Arial" charset="0"/>
              </a:rPr>
              <a:t>Water Use and Management</a:t>
            </a:r>
          </a:p>
        </p:txBody>
      </p:sp>
      <p:pic>
        <p:nvPicPr>
          <p:cNvPr id="3584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8375" y="2840038"/>
            <a:ext cx="5133975" cy="32797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35843">
                                            <p:txEl>
                                              <p:pRg st="0" end="0"/>
                                            </p:txEl>
                                          </p:spTgt>
                                        </p:tgtEl>
                                        <p:attrNameLst>
                                          <p:attrName>style.visibility</p:attrName>
                                        </p:attrNameLst>
                                      </p:cBhvr>
                                      <p:to>
                                        <p:strVal val="visible"/>
                                      </p:to>
                                    </p:set>
                                    <p:animEffect transition="in" filter="wipe(left)">
                                      <p:cBhvr additive="repl">
                                        <p:cTn id="7" dur="500"/>
                                        <p:tgtEl>
                                          <p:spTgt spid="358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35846"/>
                                        </p:tgtEl>
                                        <p:attrNameLst>
                                          <p:attrName>style.visibility</p:attrName>
                                        </p:attrNameLst>
                                      </p:cBhvr>
                                      <p:to>
                                        <p:strVal val="visible"/>
                                      </p:to>
                                    </p:set>
                                    <p:animEffect transition="in" filter="wipe(left)">
                                      <p:cBhvr additive="repl">
                                        <p:cTn id="12" dur="500"/>
                                        <p:tgtEl>
                                          <p:spTgt spid="35846"/>
                                        </p:tgtEl>
                                      </p:cBhvr>
                                    </p:animEffect>
                                  </p:childTnLst>
                                </p:cTn>
                              </p:par>
                            </p:childTnLst>
                          </p:cTn>
                        </p:par>
                        <p:par>
                          <p:cTn id="13" fill="hold" nodeType="afterGroup">
                            <p:stCondLst>
                              <p:cond delay="500"/>
                            </p:stCondLst>
                            <p:childTnLst>
                              <p:par>
                                <p:cTn id="14" presetID="1" presetClass="entr" fill="hold" nodeType="afterEffect">
                                  <p:stCondLst>
                                    <p:cond delay="0"/>
                                  </p:stCondLst>
                                  <p:childTnLst>
                                    <p:set>
                                      <p:cBhvr additive="repl">
                                        <p:cTn id="15" dur="1" fill="hold">
                                          <p:stCondLst>
                                            <p:cond delay="0"/>
                                          </p:stCondLst>
                                        </p:cTn>
                                        <p:tgtEl>
                                          <p:spTgt spid="358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500688"/>
            <a:ext cx="585787" cy="5953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55" name="Rectangle 2"/>
          <p:cNvSpPr>
            <a:spLocks noGrp="1" noChangeArrowheads="1"/>
          </p:cNvSpPr>
          <p:nvPr>
            <p:ph type="title" idx="4294967295"/>
          </p:nvPr>
        </p:nvSpPr>
        <p:spPr>
          <a:xfrm>
            <a:off x="685800" y="1066800"/>
            <a:ext cx="5664200" cy="6096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Global Water Use</a:t>
            </a:r>
          </a:p>
        </p:txBody>
      </p:sp>
      <p:sp>
        <p:nvSpPr>
          <p:cNvPr id="36867" name="Rectangle 3"/>
          <p:cNvSpPr>
            <a:spLocks noGrp="1" noChangeArrowheads="1"/>
          </p:cNvSpPr>
          <p:nvPr>
            <p:ph type="body" idx="4294967295"/>
          </p:nvPr>
        </p:nvSpPr>
        <p:spPr>
          <a:xfrm>
            <a:off x="711200" y="1828800"/>
            <a:ext cx="7772400" cy="4114800"/>
          </a:xfrm>
        </p:spPr>
        <p:txBody>
          <a:bodyPr lIns="91440" tIns="45720" rIns="91440" bIns="45720"/>
          <a:lstStyle/>
          <a:p>
            <a:pPr>
              <a:lnSpc>
                <a:spcPct val="90000"/>
              </a:lnSpc>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FFFF"/>
                </a:solidFill>
              </a:rPr>
              <a:t>Most of the fresh water used worldwide is used to irrigate crops.</a:t>
            </a:r>
          </a:p>
          <a:p>
            <a:pPr>
              <a:lnSpc>
                <a:spcPct val="90000"/>
              </a:lnSpc>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solidFill>
                <a:srgbClr val="FFFFFF"/>
              </a:solidFill>
            </a:endParaRPr>
          </a:p>
          <a:p>
            <a:pPr>
              <a:lnSpc>
                <a:spcPct val="90000"/>
              </a:lnSpc>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FFFF"/>
                </a:solidFill>
              </a:rPr>
              <a:t>However, patterns of water use are not the same everywhere. The availability of fresh water, population sizes, and economic conditions affect how people use water.</a:t>
            </a:r>
          </a:p>
          <a:p>
            <a:pPr>
              <a:lnSpc>
                <a:spcPct val="90000"/>
              </a:lnSpc>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solidFill>
                <a:srgbClr val="FFFFFF"/>
              </a:solidFill>
            </a:endParaRPr>
          </a:p>
          <a:p>
            <a:pPr>
              <a:lnSpc>
                <a:spcPct val="90000"/>
              </a:lnSpc>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FFFF"/>
                </a:solidFill>
              </a:rPr>
              <a:t>Industry accounts for about 19 percent of the water used in the world, with the highest percent occurring in North America and Europe. About 8 percent of water is used by households.</a:t>
            </a:r>
          </a:p>
        </p:txBody>
      </p:sp>
      <p:sp>
        <p:nvSpPr>
          <p:cNvPr id="23557" name="Text Box 5"/>
          <p:cNvSpPr txBox="1">
            <a:spLocks noChangeArrowheads="1"/>
          </p:cNvSpPr>
          <p:nvPr/>
        </p:nvSpPr>
        <p:spPr bwMode="auto">
          <a:xfrm>
            <a:off x="3505200" y="26988"/>
            <a:ext cx="4191000" cy="703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9pPr>
          </a:lstStyle>
          <a:p>
            <a:pPr>
              <a:buClr>
                <a:srgbClr val="FFCC00"/>
              </a:buClr>
              <a:buFont typeface="Arial" charset="0"/>
              <a:buNone/>
            </a:pPr>
            <a:r>
              <a:rPr lang="en-US" sz="2000" b="1">
                <a:solidFill>
                  <a:srgbClr val="FFCC00"/>
                </a:solidFill>
                <a:latin typeface="Arial" charset="0"/>
              </a:rPr>
              <a:t>Section 2 </a:t>
            </a:r>
            <a:r>
              <a:rPr lang="en-US" sz="2000" b="1">
                <a:solidFill>
                  <a:srgbClr val="FFFFFF"/>
                </a:solidFill>
                <a:latin typeface="Arial" charset="0"/>
              </a:rPr>
              <a:t>Water Use and Management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36867">
                                            <p:txEl>
                                              <p:pRg st="0" end="0"/>
                                            </p:txEl>
                                          </p:spTgt>
                                        </p:tgtEl>
                                        <p:attrNameLst>
                                          <p:attrName>style.visibility</p:attrName>
                                        </p:attrNameLst>
                                      </p:cBhvr>
                                      <p:to>
                                        <p:strVal val="visible"/>
                                      </p:to>
                                    </p:set>
                                    <p:animEffect transition="in" filter="wipe(left)">
                                      <p:cBhvr additive="repl">
                                        <p:cTn id="7" dur="500"/>
                                        <p:tgtEl>
                                          <p:spTgt spid="368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36867">
                                            <p:txEl>
                                              <p:pRg st="2" end="2"/>
                                            </p:txEl>
                                          </p:spTgt>
                                        </p:tgtEl>
                                        <p:attrNameLst>
                                          <p:attrName>style.visibility</p:attrName>
                                        </p:attrNameLst>
                                      </p:cBhvr>
                                      <p:to>
                                        <p:strVal val="visible"/>
                                      </p:to>
                                    </p:set>
                                    <p:animEffect transition="in" filter="wipe(left)">
                                      <p:cBhvr additive="repl">
                                        <p:cTn id="12" dur="500"/>
                                        <p:tgtEl>
                                          <p:spTgt spid="3686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additive="repl">
                                        <p:cTn id="16" dur="1" fill="hold">
                                          <p:stCondLst>
                                            <p:cond delay="0"/>
                                          </p:stCondLst>
                                        </p:cTn>
                                        <p:tgtEl>
                                          <p:spTgt spid="36867">
                                            <p:txEl>
                                              <p:pRg st="4" end="4"/>
                                            </p:txEl>
                                          </p:spTgt>
                                        </p:tgtEl>
                                        <p:attrNameLst>
                                          <p:attrName>style.visibility</p:attrName>
                                        </p:attrNameLst>
                                      </p:cBhvr>
                                      <p:to>
                                        <p:strVal val="visible"/>
                                      </p:to>
                                    </p:set>
                                    <p:animEffect transition="in" filter="wipe(left)">
                                      <p:cBhvr additive="repl">
                                        <p:cTn id="17" dur="500"/>
                                        <p:tgtEl>
                                          <p:spTgt spid="36867">
                                            <p:txEl>
                                              <p:pRg st="4" end="4"/>
                                            </p:txEl>
                                          </p:spTgt>
                                        </p:tgtEl>
                                      </p:cBhvr>
                                    </p:animEffect>
                                  </p:childTnLst>
                                </p:cTn>
                              </p:par>
                            </p:childTnLst>
                          </p:cTn>
                        </p:par>
                        <p:par>
                          <p:cTn id="18" fill="hold" nodeType="afterGroup">
                            <p:stCondLst>
                              <p:cond delay="500"/>
                            </p:stCondLst>
                            <p:childTnLst>
                              <p:par>
                                <p:cTn id="19" presetID="1" presetClass="entr" fill="hold" nodeType="afterEffect">
                                  <p:stCondLst>
                                    <p:cond delay="0"/>
                                  </p:stCondLst>
                                  <p:childTnLst>
                                    <p:set>
                                      <p:cBhvr additive="repl">
                                        <p:cTn id="20" dur="1" fill="hold">
                                          <p:stCondLst>
                                            <p:cond delay="0"/>
                                          </p:stCondLst>
                                        </p:cTn>
                                        <p:tgtEl>
                                          <p:spTgt spid="368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500688"/>
            <a:ext cx="585787" cy="5953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79" name="Rectangle 2"/>
          <p:cNvSpPr>
            <a:spLocks noGrp="1" noChangeArrowheads="1"/>
          </p:cNvSpPr>
          <p:nvPr>
            <p:ph type="title" idx="4294967295"/>
          </p:nvPr>
        </p:nvSpPr>
        <p:spPr>
          <a:xfrm>
            <a:off x="685800" y="1066800"/>
            <a:ext cx="5664200" cy="6096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Residential Water Use</a:t>
            </a:r>
          </a:p>
        </p:txBody>
      </p:sp>
      <p:sp>
        <p:nvSpPr>
          <p:cNvPr id="37891" name="Rectangle 3"/>
          <p:cNvSpPr>
            <a:spLocks noGrp="1" noChangeArrowheads="1"/>
          </p:cNvSpPr>
          <p:nvPr>
            <p:ph type="body" idx="4294967295"/>
          </p:nvPr>
        </p:nvSpPr>
        <p:spPr>
          <a:xfrm>
            <a:off x="711200" y="1828800"/>
            <a:ext cx="7772400" cy="5026025"/>
          </a:xfrm>
        </p:spPr>
        <p:txBody>
          <a:bodyPr lIns="91440" tIns="45720" rIns="91440" bIns="45720"/>
          <a:lstStyle/>
          <a:p>
            <a:pPr>
              <a:lnSpc>
                <a:spcPct val="90000"/>
              </a:lnSpc>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4000" smtClean="0">
                <a:solidFill>
                  <a:srgbClr val="FFFFFF"/>
                </a:solidFill>
              </a:rPr>
              <a:t>In the U.S., only about half of residential water use is for activities inside the home, such as drinking and cooking. The remainder of the water used residentially is used for activities outside the home such as watering lawns.</a:t>
            </a:r>
          </a:p>
          <a:p>
            <a:pPr>
              <a:lnSpc>
                <a:spcPct val="90000"/>
              </a:lnSpc>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4000" smtClean="0">
              <a:solidFill>
                <a:srgbClr val="FFFFFF"/>
              </a:solidFill>
            </a:endParaRPr>
          </a:p>
        </p:txBody>
      </p:sp>
      <p:sp>
        <p:nvSpPr>
          <p:cNvPr id="24581" name="Text Box 5"/>
          <p:cNvSpPr txBox="1">
            <a:spLocks noChangeArrowheads="1"/>
          </p:cNvSpPr>
          <p:nvPr/>
        </p:nvSpPr>
        <p:spPr bwMode="auto">
          <a:xfrm>
            <a:off x="3505200" y="26988"/>
            <a:ext cx="4191000" cy="703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9pPr>
          </a:lstStyle>
          <a:p>
            <a:pPr>
              <a:buClr>
                <a:srgbClr val="FFCC00"/>
              </a:buClr>
              <a:buFont typeface="Arial" charset="0"/>
              <a:buNone/>
            </a:pPr>
            <a:r>
              <a:rPr lang="en-US" sz="2000" b="1">
                <a:solidFill>
                  <a:srgbClr val="FFCC00"/>
                </a:solidFill>
                <a:latin typeface="Arial" charset="0"/>
              </a:rPr>
              <a:t>Section 2 </a:t>
            </a:r>
            <a:r>
              <a:rPr lang="en-US" sz="2000" b="1">
                <a:solidFill>
                  <a:srgbClr val="FFFFFF"/>
                </a:solidFill>
                <a:latin typeface="Arial" charset="0"/>
              </a:rPr>
              <a:t>Water Use and Management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37891">
                                            <p:txEl>
                                              <p:pRg st="0" end="0"/>
                                            </p:txEl>
                                          </p:spTgt>
                                        </p:tgtEl>
                                        <p:attrNameLst>
                                          <p:attrName>style.visibility</p:attrName>
                                        </p:attrNameLst>
                                      </p:cBhvr>
                                      <p:to>
                                        <p:strVal val="visible"/>
                                      </p:to>
                                    </p:set>
                                    <p:animEffect transition="in" filter="wipe(left)">
                                      <p:cBhvr additive="repl">
                                        <p:cTn id="7" dur="500"/>
                                        <p:tgtEl>
                                          <p:spTgt spid="37891">
                                            <p:txEl>
                                              <p:pRg st="0" end="0"/>
                                            </p:txEl>
                                          </p:spTgt>
                                        </p:tgtEl>
                                      </p:cBhvr>
                                    </p:animEffect>
                                  </p:childTnLst>
                                </p:cTn>
                              </p:par>
                            </p:childTnLst>
                          </p:cTn>
                        </p:par>
                        <p:par>
                          <p:cTn id="8" fill="hold" nodeType="afterGroup">
                            <p:stCondLst>
                              <p:cond delay="500"/>
                            </p:stCondLst>
                            <p:childTnLst>
                              <p:par>
                                <p:cTn id="9" presetID="1" presetClass="entr" fill="hold" nodeType="afterEffect">
                                  <p:stCondLst>
                                    <p:cond delay="0"/>
                                  </p:stCondLst>
                                  <p:childTnLst>
                                    <p:set>
                                      <p:cBhvr additive="repl">
                                        <p:cTn id="10" dur="1" fill="hold">
                                          <p:stCondLst>
                                            <p:cond delay="0"/>
                                          </p:stCondLst>
                                        </p:cTn>
                                        <p:tgtEl>
                                          <p:spTgt spid="378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500688"/>
            <a:ext cx="585787" cy="5953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3" name="Rectangle 2"/>
          <p:cNvSpPr>
            <a:spLocks noGrp="1" noChangeArrowheads="1"/>
          </p:cNvSpPr>
          <p:nvPr>
            <p:ph type="title" idx="4294967295"/>
          </p:nvPr>
        </p:nvSpPr>
        <p:spPr>
          <a:xfrm>
            <a:off x="685800" y="1066800"/>
            <a:ext cx="5664200" cy="6096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Residential Water Use</a:t>
            </a:r>
          </a:p>
        </p:txBody>
      </p:sp>
      <p:sp>
        <p:nvSpPr>
          <p:cNvPr id="38915" name="Rectangle 3"/>
          <p:cNvSpPr>
            <a:spLocks noGrp="1" noChangeArrowheads="1"/>
          </p:cNvSpPr>
          <p:nvPr>
            <p:ph type="body" idx="4294967295"/>
          </p:nvPr>
        </p:nvSpPr>
        <p:spPr>
          <a:xfrm>
            <a:off x="711200" y="1828800"/>
            <a:ext cx="7772400" cy="5027613"/>
          </a:xfrm>
        </p:spPr>
        <p:txBody>
          <a:bodyPr lIns="91440" tIns="45720" rIns="91440" bIns="45720"/>
          <a:lstStyle/>
          <a:p>
            <a:pPr>
              <a:lnSpc>
                <a:spcPct val="90000"/>
              </a:lnSpc>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600" b="1" smtClean="0">
                <a:solidFill>
                  <a:srgbClr val="FFFFFF"/>
                </a:solidFill>
              </a:rPr>
              <a:t>There are striking differences in residential water use throughout the world. For example, the average person in the United States uses about 300 L of water a day. But in India, the average person uses only 41 L of water everyday.</a:t>
            </a:r>
          </a:p>
          <a:p>
            <a:pPr>
              <a:lnSpc>
                <a:spcPct val="90000"/>
              </a:lnSpc>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3600" b="1" smtClean="0">
              <a:solidFill>
                <a:srgbClr val="FFFFFF"/>
              </a:solidFill>
            </a:endParaRPr>
          </a:p>
          <a:p>
            <a:pPr>
              <a:lnSpc>
                <a:spcPct val="90000"/>
              </a:lnSpc>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3600" b="1" smtClean="0">
              <a:solidFill>
                <a:srgbClr val="FFFFFF"/>
              </a:solidFill>
            </a:endParaRPr>
          </a:p>
        </p:txBody>
      </p:sp>
      <p:sp>
        <p:nvSpPr>
          <p:cNvPr id="25605" name="Text Box 5"/>
          <p:cNvSpPr txBox="1">
            <a:spLocks noChangeArrowheads="1"/>
          </p:cNvSpPr>
          <p:nvPr/>
        </p:nvSpPr>
        <p:spPr bwMode="auto">
          <a:xfrm>
            <a:off x="3505200" y="26988"/>
            <a:ext cx="4191000" cy="703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9pPr>
          </a:lstStyle>
          <a:p>
            <a:pPr>
              <a:buClr>
                <a:srgbClr val="FFCC00"/>
              </a:buClr>
              <a:buFont typeface="Arial" charset="0"/>
              <a:buNone/>
            </a:pPr>
            <a:r>
              <a:rPr lang="en-US" sz="2000" b="1">
                <a:solidFill>
                  <a:srgbClr val="FFCC00"/>
                </a:solidFill>
                <a:latin typeface="Arial" charset="0"/>
              </a:rPr>
              <a:t>Section 2 </a:t>
            </a:r>
            <a:r>
              <a:rPr lang="en-US" sz="2000" b="1">
                <a:solidFill>
                  <a:srgbClr val="FFFFFF"/>
                </a:solidFill>
                <a:latin typeface="Arial" charset="0"/>
              </a:rPr>
              <a:t>Water Use and Management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38915">
                                            <p:txEl>
                                              <p:pRg st="0" end="0"/>
                                            </p:txEl>
                                          </p:spTgt>
                                        </p:tgtEl>
                                        <p:attrNameLst>
                                          <p:attrName>style.visibility</p:attrName>
                                        </p:attrNameLst>
                                      </p:cBhvr>
                                      <p:to>
                                        <p:strVal val="visible"/>
                                      </p:to>
                                    </p:set>
                                    <p:animEffect transition="in" filter="wipe(left)">
                                      <p:cBhvr additive="repl">
                                        <p:cTn id="7" dur="500"/>
                                        <p:tgtEl>
                                          <p:spTgt spid="389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38915">
                                            <p:txEl>
                                              <p:pRg st="2" end="2"/>
                                            </p:txEl>
                                          </p:spTgt>
                                        </p:tgtEl>
                                        <p:attrNameLst>
                                          <p:attrName>style.visibility</p:attrName>
                                        </p:attrNameLst>
                                      </p:cBhvr>
                                      <p:to>
                                        <p:strVal val="visible"/>
                                      </p:to>
                                    </p:set>
                                    <p:animEffect transition="in" filter="wipe(left)">
                                      <p:cBhvr additive="repl">
                                        <p:cTn id="12" dur="500"/>
                                        <p:tgtEl>
                                          <p:spTgt spid="38915">
                                            <p:txEl>
                                              <p:pRg st="2" end="2"/>
                                            </p:txEl>
                                          </p:spTgt>
                                        </p:tgtEl>
                                      </p:cBhvr>
                                    </p:animEffect>
                                  </p:childTnLst>
                                </p:cTn>
                              </p:par>
                            </p:childTnLst>
                          </p:cTn>
                        </p:par>
                        <p:par>
                          <p:cTn id="13" fill="hold" nodeType="afterGroup">
                            <p:stCondLst>
                              <p:cond delay="500"/>
                            </p:stCondLst>
                            <p:childTnLst>
                              <p:par>
                                <p:cTn id="14" presetID="1" presetClass="entr" fill="hold" nodeType="afterEffect">
                                  <p:stCondLst>
                                    <p:cond delay="0"/>
                                  </p:stCondLst>
                                  <p:childTnLst>
                                    <p:set>
                                      <p:cBhvr additive="repl">
                                        <p:cTn id="15" dur="1" fill="hold">
                                          <p:stCondLst>
                                            <p:cond delay="0"/>
                                          </p:stCondLst>
                                        </p:cTn>
                                        <p:tgtEl>
                                          <p:spTgt spid="389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Grp="1" noChangeArrowheads="1"/>
          </p:cNvSpPr>
          <p:nvPr>
            <p:ph type="title" idx="4294967295"/>
          </p:nvPr>
        </p:nvSpPr>
        <p:spPr>
          <a:xfrm>
            <a:off x="685800" y="1111250"/>
            <a:ext cx="5664200" cy="611188"/>
          </a:xfrm>
        </p:spPr>
        <p:txBody>
          <a:bodyPr lIns="0" tIns="0" rIns="0" bIns="0"/>
          <a:lstStyle/>
          <a:p>
            <a:endParaRPr lang="en-US" smtClean="0"/>
          </a:p>
        </p:txBody>
      </p:sp>
      <p:sp>
        <p:nvSpPr>
          <p:cNvPr id="26627" name="Text Box 3"/>
          <p:cNvSpPr txBox="1">
            <a:spLocks noChangeArrowheads="1"/>
          </p:cNvSpPr>
          <p:nvPr/>
        </p:nvSpPr>
        <p:spPr bwMode="auto">
          <a:xfrm>
            <a:off x="3505200" y="26988"/>
            <a:ext cx="4191000" cy="703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9pPr>
          </a:lstStyle>
          <a:p>
            <a:pPr>
              <a:buClr>
                <a:srgbClr val="FFCC00"/>
              </a:buClr>
              <a:buFont typeface="Arial" charset="0"/>
              <a:buNone/>
            </a:pPr>
            <a:r>
              <a:rPr lang="en-US" sz="2000" b="1">
                <a:solidFill>
                  <a:srgbClr val="FFCC00"/>
                </a:solidFill>
                <a:latin typeface="Arial" charset="0"/>
              </a:rPr>
              <a:t>Section 2 </a:t>
            </a:r>
            <a:r>
              <a:rPr lang="en-US" sz="2000" b="1">
                <a:solidFill>
                  <a:srgbClr val="FFFFFF"/>
                </a:solidFill>
                <a:latin typeface="Arial" charset="0"/>
              </a:rPr>
              <a:t>Water Use and Management</a:t>
            </a:r>
          </a:p>
        </p:txBody>
      </p:sp>
      <p:pic>
        <p:nvPicPr>
          <p:cNvPr id="266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143000"/>
            <a:ext cx="8001000" cy="4800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Water- The Essential Substance for Life.mp4">
            <a:hlinkClick r:id="" action="ppaction://media"/>
          </p:cNvPr>
          <p:cNvPicPr>
            <a:picLocks noGrp="1" noRot="1" noChangeAspect="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685800" y="1066800"/>
            <a:ext cx="5664200" cy="6096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Water Resources</a:t>
            </a:r>
          </a:p>
        </p:txBody>
      </p:sp>
      <p:sp>
        <p:nvSpPr>
          <p:cNvPr id="8195" name="Rectangle 3"/>
          <p:cNvSpPr>
            <a:spLocks noGrp="1" noChangeArrowheads="1"/>
          </p:cNvSpPr>
          <p:nvPr>
            <p:ph type="body" idx="4294967295"/>
          </p:nvPr>
        </p:nvSpPr>
        <p:spPr>
          <a:xfrm>
            <a:off x="620713" y="1695450"/>
            <a:ext cx="7772400" cy="5848350"/>
          </a:xfrm>
        </p:spPr>
        <p:txBody>
          <a:bodyPr lIns="91440" tIns="45720" rIns="91440" bIns="45720"/>
          <a:lstStyle/>
          <a:p>
            <a:pPr>
              <a:lnSpc>
                <a:spcPct val="90000"/>
              </a:lnSpc>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500" b="1" smtClean="0">
                <a:solidFill>
                  <a:srgbClr val="FFFFFF"/>
                </a:solidFill>
              </a:rPr>
              <a:t>Water is essential to life on Earth. Humans can live for more than month without food, but we can live for only a few days without water.</a:t>
            </a:r>
          </a:p>
          <a:p>
            <a:pPr>
              <a:lnSpc>
                <a:spcPct val="90000"/>
              </a:lnSpc>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500" b="1" smtClean="0">
              <a:solidFill>
                <a:srgbClr val="FFFFFF"/>
              </a:solidFill>
            </a:endParaRPr>
          </a:p>
          <a:p>
            <a:pPr>
              <a:lnSpc>
                <a:spcPct val="90000"/>
              </a:lnSpc>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500" b="1" smtClean="0">
                <a:solidFill>
                  <a:srgbClr val="FFFFFF"/>
                </a:solidFill>
              </a:rPr>
              <a:t>Two kinds of water found on Earth:</a:t>
            </a:r>
          </a:p>
          <a:p>
            <a:pPr lvl="1">
              <a:lnSpc>
                <a:spcPct val="90000"/>
              </a:lnSpc>
              <a:spcBef>
                <a:spcPct val="0"/>
              </a:spcBef>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500" b="1" smtClean="0">
                <a:solidFill>
                  <a:srgbClr val="FFFFFF"/>
                </a:solidFill>
              </a:rPr>
              <a:t>Fresh water, the water that people can drink, contains little salt.</a:t>
            </a:r>
          </a:p>
          <a:p>
            <a:pPr lvl="1">
              <a:lnSpc>
                <a:spcPct val="90000"/>
              </a:lnSpc>
              <a:spcBef>
                <a:spcPct val="0"/>
              </a:spcBef>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500" b="1" smtClean="0">
                <a:solidFill>
                  <a:srgbClr val="FFFFFF"/>
                </a:solidFill>
              </a:rPr>
              <a:t>Salt water, the water in oceans, contains a higher concentration of dissolved salts. </a:t>
            </a:r>
          </a:p>
          <a:p>
            <a:pPr lvl="1">
              <a:lnSpc>
                <a:spcPct val="90000"/>
              </a:lnSpc>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500" b="1" smtClean="0">
              <a:solidFill>
                <a:srgbClr val="FFFFFF"/>
              </a:solidFill>
            </a:endParaRPr>
          </a:p>
          <a:p>
            <a:pPr>
              <a:lnSpc>
                <a:spcPct val="90000"/>
              </a:lnSpc>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500" b="1" smtClean="0">
                <a:solidFill>
                  <a:srgbClr val="FFFFFF"/>
                </a:solidFill>
              </a:rPr>
              <a:t>Most human uses for water, such as drinking and agriculture, require fresh water.</a:t>
            </a:r>
          </a:p>
        </p:txBody>
      </p:sp>
      <p:sp>
        <p:nvSpPr>
          <p:cNvPr id="5124" name="Text Box 5"/>
          <p:cNvSpPr txBox="1">
            <a:spLocks noChangeArrowheads="1"/>
          </p:cNvSpPr>
          <p:nvPr/>
        </p:nvSpPr>
        <p:spPr bwMode="auto">
          <a:xfrm>
            <a:off x="3505200" y="153988"/>
            <a:ext cx="4191000"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9pPr>
          </a:lstStyle>
          <a:p>
            <a:pPr>
              <a:buClr>
                <a:srgbClr val="FFCC00"/>
              </a:buClr>
              <a:buFont typeface="Arial" charset="0"/>
              <a:buNone/>
            </a:pPr>
            <a:r>
              <a:rPr lang="en-US" sz="2000" b="1">
                <a:solidFill>
                  <a:srgbClr val="FFCC00"/>
                </a:solidFill>
                <a:latin typeface="Arial" charset="0"/>
              </a:rPr>
              <a:t>Section 1 </a:t>
            </a:r>
            <a:r>
              <a:rPr lang="en-US" sz="2000" b="1">
                <a:solidFill>
                  <a:srgbClr val="FFFFFF"/>
                </a:solidFill>
                <a:latin typeface="Arial" charset="0"/>
              </a:rPr>
              <a:t>Water Resources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8195">
                                            <p:txEl>
                                              <p:pRg st="0" end="0"/>
                                            </p:txEl>
                                          </p:spTgt>
                                        </p:tgtEl>
                                        <p:attrNameLst>
                                          <p:attrName>style.visibility</p:attrName>
                                        </p:attrNameLst>
                                      </p:cBhvr>
                                      <p:to>
                                        <p:strVal val="visible"/>
                                      </p:to>
                                    </p:set>
                                    <p:animEffect transition="in" filter="wipe(left)">
                                      <p:cBhvr additive="repl">
                                        <p:cTn id="7" dur="500"/>
                                        <p:tgtEl>
                                          <p:spTgt spid="8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8195">
                                            <p:txEl>
                                              <p:pRg st="2" end="2"/>
                                            </p:txEl>
                                          </p:spTgt>
                                        </p:tgtEl>
                                        <p:attrNameLst>
                                          <p:attrName>style.visibility</p:attrName>
                                        </p:attrNameLst>
                                      </p:cBhvr>
                                      <p:to>
                                        <p:strVal val="visible"/>
                                      </p:to>
                                    </p:set>
                                    <p:animEffect transition="in" filter="wipe(left)">
                                      <p:cBhvr additive="repl">
                                        <p:cTn id="12" dur="500"/>
                                        <p:tgtEl>
                                          <p:spTgt spid="819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additive="repl">
                                        <p:cTn id="16" dur="1" fill="hold">
                                          <p:stCondLst>
                                            <p:cond delay="0"/>
                                          </p:stCondLst>
                                        </p:cTn>
                                        <p:tgtEl>
                                          <p:spTgt spid="8195">
                                            <p:txEl>
                                              <p:pRg st="3" end="3"/>
                                            </p:txEl>
                                          </p:spTgt>
                                        </p:tgtEl>
                                        <p:attrNameLst>
                                          <p:attrName>style.visibility</p:attrName>
                                        </p:attrNameLst>
                                      </p:cBhvr>
                                      <p:to>
                                        <p:strVal val="visible"/>
                                      </p:to>
                                    </p:set>
                                    <p:animEffect transition="in" filter="wipe(left)">
                                      <p:cBhvr additive="repl">
                                        <p:cTn id="17" dur="500"/>
                                        <p:tgtEl>
                                          <p:spTgt spid="819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additive="repl">
                                        <p:cTn id="21" dur="1" fill="hold">
                                          <p:stCondLst>
                                            <p:cond delay="0"/>
                                          </p:stCondLst>
                                        </p:cTn>
                                        <p:tgtEl>
                                          <p:spTgt spid="8195">
                                            <p:txEl>
                                              <p:pRg st="4" end="4"/>
                                            </p:txEl>
                                          </p:spTgt>
                                        </p:tgtEl>
                                        <p:attrNameLst>
                                          <p:attrName>style.visibility</p:attrName>
                                        </p:attrNameLst>
                                      </p:cBhvr>
                                      <p:to>
                                        <p:strVal val="visible"/>
                                      </p:to>
                                    </p:set>
                                    <p:animEffect transition="in" filter="wipe(left)">
                                      <p:cBhvr additive="repl">
                                        <p:cTn id="22" dur="500"/>
                                        <p:tgtEl>
                                          <p:spTgt spid="819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additive="repl">
                                        <p:cTn id="26" dur="1" fill="hold">
                                          <p:stCondLst>
                                            <p:cond delay="0"/>
                                          </p:stCondLst>
                                        </p:cTn>
                                        <p:tgtEl>
                                          <p:spTgt spid="8195">
                                            <p:txEl>
                                              <p:pRg st="6" end="6"/>
                                            </p:txEl>
                                          </p:spTgt>
                                        </p:tgtEl>
                                        <p:attrNameLst>
                                          <p:attrName>style.visibility</p:attrName>
                                        </p:attrNameLst>
                                      </p:cBhvr>
                                      <p:to>
                                        <p:strVal val="visible"/>
                                      </p:to>
                                    </p:set>
                                    <p:animEffect transition="in" filter="wipe(left)">
                                      <p:cBhvr additive="repl">
                                        <p:cTn id="27" dur="500"/>
                                        <p:tgtEl>
                                          <p:spTgt spid="81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685800" y="1066800"/>
            <a:ext cx="5664200" cy="6096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The Water Cycle</a:t>
            </a:r>
          </a:p>
        </p:txBody>
      </p:sp>
      <p:sp>
        <p:nvSpPr>
          <p:cNvPr id="9219" name="Rectangle 3"/>
          <p:cNvSpPr>
            <a:spLocks noGrp="1" noChangeArrowheads="1"/>
          </p:cNvSpPr>
          <p:nvPr>
            <p:ph type="body" idx="4294967295"/>
          </p:nvPr>
        </p:nvSpPr>
        <p:spPr>
          <a:xfrm>
            <a:off x="711200" y="1600200"/>
            <a:ext cx="7772400" cy="4343400"/>
          </a:xfrm>
        </p:spPr>
        <p:txBody>
          <a:bodyPr lIns="91440" tIns="45720" rIns="91440" bIns="45720"/>
          <a:lstStyle/>
          <a:p>
            <a:pPr>
              <a:lnSpc>
                <a:spcPct val="90000"/>
              </a:lnSpc>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600" smtClean="0">
                <a:solidFill>
                  <a:srgbClr val="FFFFFF"/>
                </a:solidFill>
              </a:rPr>
              <a:t>Water is a renewable resource because it is circulated in the water cycle.</a:t>
            </a:r>
          </a:p>
          <a:p>
            <a:pPr>
              <a:lnSpc>
                <a:spcPct val="90000"/>
              </a:lnSpc>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600" smtClean="0">
              <a:solidFill>
                <a:srgbClr val="FFFFFF"/>
              </a:solidFill>
            </a:endParaRPr>
          </a:p>
          <a:p>
            <a:pPr>
              <a:lnSpc>
                <a:spcPct val="90000"/>
              </a:lnSpc>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600" smtClean="0">
                <a:solidFill>
                  <a:srgbClr val="FF0000"/>
                </a:solidFill>
              </a:rPr>
              <a:t>In the water cycle, water molecules travel between the Earth’s surface and the atmosphere. Water evaporates at the Earth’s surface. Water vapor rises into the air. As the vapor rises, it condenses to form clouds. Eventually the water in clouds falls back to the Earth.</a:t>
            </a:r>
          </a:p>
          <a:p>
            <a:pPr>
              <a:lnSpc>
                <a:spcPct val="90000"/>
              </a:lnSpc>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600" smtClean="0">
              <a:solidFill>
                <a:srgbClr val="FFFFFF"/>
              </a:solidFill>
            </a:endParaRPr>
          </a:p>
          <a:p>
            <a:pPr>
              <a:lnSpc>
                <a:spcPct val="90000"/>
              </a:lnSpc>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600" smtClean="0">
                <a:solidFill>
                  <a:srgbClr val="FFFFFF"/>
                </a:solidFill>
              </a:rPr>
              <a:t>The oceans are important because almost all of the Earth’s water is in the ocean.</a:t>
            </a:r>
          </a:p>
        </p:txBody>
      </p:sp>
      <p:sp>
        <p:nvSpPr>
          <p:cNvPr id="6148" name="Text Box 5"/>
          <p:cNvSpPr txBox="1">
            <a:spLocks noChangeArrowheads="1"/>
          </p:cNvSpPr>
          <p:nvPr/>
        </p:nvSpPr>
        <p:spPr bwMode="auto">
          <a:xfrm>
            <a:off x="3505200" y="153988"/>
            <a:ext cx="4191000"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9pPr>
          </a:lstStyle>
          <a:p>
            <a:pPr>
              <a:buClr>
                <a:srgbClr val="FFCC00"/>
              </a:buClr>
              <a:buFont typeface="Arial" charset="0"/>
              <a:buNone/>
            </a:pPr>
            <a:r>
              <a:rPr lang="en-US" sz="2000" b="1">
                <a:solidFill>
                  <a:srgbClr val="FFCC00"/>
                </a:solidFill>
                <a:latin typeface="Arial" charset="0"/>
              </a:rPr>
              <a:t>Section 1 </a:t>
            </a:r>
            <a:r>
              <a:rPr lang="en-US" sz="2000" b="1">
                <a:solidFill>
                  <a:srgbClr val="FFFFFF"/>
                </a:solidFill>
                <a:latin typeface="Arial" charset="0"/>
              </a:rPr>
              <a:t>Water Resources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9219">
                                            <p:txEl>
                                              <p:pRg st="0" end="0"/>
                                            </p:txEl>
                                          </p:spTgt>
                                        </p:tgtEl>
                                        <p:attrNameLst>
                                          <p:attrName>style.visibility</p:attrName>
                                        </p:attrNameLst>
                                      </p:cBhvr>
                                      <p:to>
                                        <p:strVal val="visible"/>
                                      </p:to>
                                    </p:set>
                                    <p:animEffect transition="in" filter="wipe(left)">
                                      <p:cBhvr additive="repl">
                                        <p:cTn id="7" dur="500"/>
                                        <p:tgtEl>
                                          <p:spTgt spid="92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9219">
                                            <p:txEl>
                                              <p:pRg st="2" end="2"/>
                                            </p:txEl>
                                          </p:spTgt>
                                        </p:tgtEl>
                                        <p:attrNameLst>
                                          <p:attrName>style.visibility</p:attrName>
                                        </p:attrNameLst>
                                      </p:cBhvr>
                                      <p:to>
                                        <p:strVal val="visible"/>
                                      </p:to>
                                    </p:set>
                                    <p:animEffect transition="in" filter="wipe(left)">
                                      <p:cBhvr additive="repl">
                                        <p:cTn id="12" dur="500"/>
                                        <p:tgtEl>
                                          <p:spTgt spid="921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additive="repl">
                                        <p:cTn id="16" dur="1" fill="hold">
                                          <p:stCondLst>
                                            <p:cond delay="0"/>
                                          </p:stCondLst>
                                        </p:cTn>
                                        <p:tgtEl>
                                          <p:spTgt spid="9219">
                                            <p:txEl>
                                              <p:pRg st="4" end="4"/>
                                            </p:txEl>
                                          </p:spTgt>
                                        </p:tgtEl>
                                        <p:attrNameLst>
                                          <p:attrName>style.visibility</p:attrName>
                                        </p:attrNameLst>
                                      </p:cBhvr>
                                      <p:to>
                                        <p:strVal val="visible"/>
                                      </p:to>
                                    </p:set>
                                    <p:animEffect transition="in" filter="wipe(left)">
                                      <p:cBhvr additive="repl">
                                        <p:cTn id="17"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Grp="1" noChangeArrowheads="1"/>
          </p:cNvSpPr>
          <p:nvPr>
            <p:ph type="title" idx="4294967295"/>
          </p:nvPr>
        </p:nvSpPr>
        <p:spPr>
          <a:xfrm>
            <a:off x="685800" y="1066800"/>
            <a:ext cx="5664200" cy="609600"/>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The Water Cycle</a:t>
            </a:r>
          </a:p>
        </p:txBody>
      </p:sp>
      <p:sp>
        <p:nvSpPr>
          <p:cNvPr id="7171" name="Text Box 3"/>
          <p:cNvSpPr txBox="1">
            <a:spLocks noChangeArrowheads="1"/>
          </p:cNvSpPr>
          <p:nvPr/>
        </p:nvSpPr>
        <p:spPr bwMode="auto">
          <a:xfrm>
            <a:off x="3505200" y="153988"/>
            <a:ext cx="4191000"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9pPr>
          </a:lstStyle>
          <a:p>
            <a:pPr>
              <a:buClr>
                <a:srgbClr val="FFCC00"/>
              </a:buClr>
              <a:buFont typeface="Arial" charset="0"/>
              <a:buNone/>
            </a:pPr>
            <a:r>
              <a:rPr lang="en-US" sz="2000" b="1">
                <a:solidFill>
                  <a:srgbClr val="FFCC00"/>
                </a:solidFill>
                <a:latin typeface="Arial" charset="0"/>
              </a:rPr>
              <a:t>Section 1 </a:t>
            </a:r>
            <a:r>
              <a:rPr lang="en-US" sz="2000" b="1">
                <a:solidFill>
                  <a:srgbClr val="FFFFFF"/>
                </a:solidFill>
                <a:latin typeface="Arial" charset="0"/>
              </a:rPr>
              <a:t>Water Resources</a:t>
            </a:r>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213" y="1847850"/>
            <a:ext cx="8185150" cy="3638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500688"/>
            <a:ext cx="585787" cy="5953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6" name="Rectangle 2"/>
          <p:cNvSpPr>
            <a:spLocks noGrp="1" noChangeArrowheads="1"/>
          </p:cNvSpPr>
          <p:nvPr>
            <p:ph type="body" idx="4294967295"/>
          </p:nvPr>
        </p:nvSpPr>
        <p:spPr>
          <a:xfrm>
            <a:off x="914400" y="1050925"/>
            <a:ext cx="7772400" cy="5578475"/>
          </a:xfrm>
        </p:spPr>
        <p:txBody>
          <a:bodyPr lIns="91440" tIns="45720" rIns="91440" bIns="45720"/>
          <a:lstStyle/>
          <a:p>
            <a:pPr>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smtClean="0">
                <a:solidFill>
                  <a:srgbClr val="FFFFFF"/>
                </a:solidFill>
              </a:rPr>
              <a:t>Although 71 percent of the Earth’s surface is covered with water, nearly 97 percent of Earth’s water is salt water in oceans and seas.</a:t>
            </a:r>
          </a:p>
          <a:p>
            <a:pPr>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smtClean="0">
                <a:solidFill>
                  <a:srgbClr val="FFFFFF"/>
                </a:solidFill>
              </a:rPr>
              <a:t>Of the fresh water on Earth, about 77 percent is frozen in glaciers and polar icecaps.</a:t>
            </a:r>
          </a:p>
          <a:p>
            <a:pPr>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smtClean="0">
                <a:solidFill>
                  <a:srgbClr val="FFFFFF"/>
                </a:solidFill>
              </a:rPr>
              <a:t>Only a small percentage of the water on Earth is liquid fresh water that humans can use.</a:t>
            </a:r>
          </a:p>
        </p:txBody>
      </p:sp>
      <p:sp>
        <p:nvSpPr>
          <p:cNvPr id="8196" name="Text Box 4"/>
          <p:cNvSpPr txBox="1">
            <a:spLocks noChangeArrowheads="1"/>
          </p:cNvSpPr>
          <p:nvPr/>
        </p:nvSpPr>
        <p:spPr bwMode="auto">
          <a:xfrm>
            <a:off x="3505200" y="153988"/>
            <a:ext cx="4191000"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9pPr>
          </a:lstStyle>
          <a:p>
            <a:pPr>
              <a:buClr>
                <a:srgbClr val="FFCC00"/>
              </a:buClr>
              <a:buFont typeface="Arial" charset="0"/>
              <a:buNone/>
            </a:pPr>
            <a:r>
              <a:rPr lang="en-US" sz="2000" b="1">
                <a:solidFill>
                  <a:srgbClr val="FFCC00"/>
                </a:solidFill>
                <a:latin typeface="Arial" charset="0"/>
              </a:rPr>
              <a:t>Section 1 </a:t>
            </a:r>
            <a:r>
              <a:rPr lang="en-US" sz="2000" b="1">
                <a:solidFill>
                  <a:srgbClr val="FFFFFF"/>
                </a:solidFill>
                <a:latin typeface="Arial" charset="0"/>
              </a:rPr>
              <a:t>Water Resources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11266">
                                            <p:txEl>
                                              <p:pRg st="0" end="0"/>
                                            </p:txEl>
                                          </p:spTgt>
                                        </p:tgtEl>
                                        <p:attrNameLst>
                                          <p:attrName>style.visibility</p:attrName>
                                        </p:attrNameLst>
                                      </p:cBhvr>
                                      <p:to>
                                        <p:strVal val="visible"/>
                                      </p:to>
                                    </p:set>
                                    <p:animEffect transition="in" filter="wipe(left)">
                                      <p:cBhvr additive="repl">
                                        <p:cTn id="7" dur="500"/>
                                        <p:tgtEl>
                                          <p:spTgt spid="1126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11266">
                                            <p:txEl>
                                              <p:pRg st="1" end="1"/>
                                            </p:txEl>
                                          </p:spTgt>
                                        </p:tgtEl>
                                        <p:attrNameLst>
                                          <p:attrName>style.visibility</p:attrName>
                                        </p:attrNameLst>
                                      </p:cBhvr>
                                      <p:to>
                                        <p:strVal val="visible"/>
                                      </p:to>
                                    </p:set>
                                    <p:animEffect transition="in" filter="wipe(left)">
                                      <p:cBhvr additive="repl">
                                        <p:cTn id="12" dur="500"/>
                                        <p:tgtEl>
                                          <p:spTgt spid="1126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additive="repl">
                                        <p:cTn id="16" dur="1" fill="hold">
                                          <p:stCondLst>
                                            <p:cond delay="0"/>
                                          </p:stCondLst>
                                        </p:cTn>
                                        <p:tgtEl>
                                          <p:spTgt spid="11266">
                                            <p:txEl>
                                              <p:pRg st="2" end="2"/>
                                            </p:txEl>
                                          </p:spTgt>
                                        </p:tgtEl>
                                        <p:attrNameLst>
                                          <p:attrName>style.visibility</p:attrName>
                                        </p:attrNameLst>
                                      </p:cBhvr>
                                      <p:to>
                                        <p:strVal val="visible"/>
                                      </p:to>
                                    </p:set>
                                    <p:animEffect transition="in" filter="wipe(left)">
                                      <p:cBhvr additive="repl">
                                        <p:cTn id="17" dur="500"/>
                                        <p:tgtEl>
                                          <p:spTgt spid="11266">
                                            <p:txEl>
                                              <p:pRg st="2" end="2"/>
                                            </p:txEl>
                                          </p:spTgt>
                                        </p:tgtEl>
                                      </p:cBhvr>
                                    </p:animEffect>
                                  </p:childTnLst>
                                </p:cTn>
                              </p:par>
                            </p:childTnLst>
                          </p:cTn>
                        </p:par>
                        <p:par>
                          <p:cTn id="18" fill="hold" nodeType="afterGroup">
                            <p:stCondLst>
                              <p:cond delay="500"/>
                            </p:stCondLst>
                            <p:childTnLst>
                              <p:par>
                                <p:cTn id="19" presetID="1" presetClass="entr" fill="hold" nodeType="afterEffect">
                                  <p:stCondLst>
                                    <p:cond delay="0"/>
                                  </p:stCondLst>
                                  <p:childTnLst>
                                    <p:set>
                                      <p:cBhvr additive="repl">
                                        <p:cTn id="20" dur="1" fill="hold">
                                          <p:stCondLst>
                                            <p:cond delay="0"/>
                                          </p:stCondLst>
                                        </p:cTn>
                                        <p:tgtEl>
                                          <p:spTgt spid="112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500688"/>
            <a:ext cx="585787" cy="5953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19" name="Rectangle 2"/>
          <p:cNvSpPr>
            <a:spLocks noGrp="1" noChangeArrowheads="1"/>
          </p:cNvSpPr>
          <p:nvPr>
            <p:ph type="title" idx="4294967295"/>
          </p:nvPr>
        </p:nvSpPr>
        <p:spPr>
          <a:xfrm>
            <a:off x="685800" y="1066800"/>
            <a:ext cx="5664200" cy="6096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Global Water Distribution</a:t>
            </a:r>
          </a:p>
        </p:txBody>
      </p:sp>
      <p:sp>
        <p:nvSpPr>
          <p:cNvPr id="12291" name="Rectangle 3"/>
          <p:cNvSpPr>
            <a:spLocks noGrp="1" noChangeArrowheads="1"/>
          </p:cNvSpPr>
          <p:nvPr>
            <p:ph type="body" idx="4294967295"/>
          </p:nvPr>
        </p:nvSpPr>
        <p:spPr>
          <a:xfrm>
            <a:off x="711200" y="1828800"/>
            <a:ext cx="7772400" cy="4114800"/>
          </a:xfrm>
        </p:spPr>
        <p:txBody>
          <a:bodyPr lIns="91440" tIns="45720" rIns="91440" bIns="45720"/>
          <a:lstStyle/>
          <a:p>
            <a:pPr>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FFFF"/>
                </a:solidFill>
              </a:rPr>
              <a:t>The fresh water we use comes mainly from lakes and rivers and from a relatively narrow zone beneath the Earth’s surface.</a:t>
            </a:r>
          </a:p>
          <a:p>
            <a:pPr>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solidFill>
                <a:srgbClr val="FFFFFF"/>
              </a:solidFill>
            </a:endParaRPr>
          </a:p>
        </p:txBody>
      </p:sp>
      <p:sp>
        <p:nvSpPr>
          <p:cNvPr id="9221" name="Text Box 5"/>
          <p:cNvSpPr txBox="1">
            <a:spLocks noChangeArrowheads="1"/>
          </p:cNvSpPr>
          <p:nvPr/>
        </p:nvSpPr>
        <p:spPr bwMode="auto">
          <a:xfrm>
            <a:off x="3505200" y="153988"/>
            <a:ext cx="4191000"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9pPr>
          </a:lstStyle>
          <a:p>
            <a:pPr>
              <a:buClr>
                <a:srgbClr val="FFCC00"/>
              </a:buClr>
              <a:buFont typeface="Arial" charset="0"/>
              <a:buNone/>
            </a:pPr>
            <a:r>
              <a:rPr lang="en-US" sz="2000" b="1">
                <a:solidFill>
                  <a:srgbClr val="FFCC00"/>
                </a:solidFill>
                <a:latin typeface="Arial" charset="0"/>
              </a:rPr>
              <a:t>Section 1 </a:t>
            </a:r>
            <a:r>
              <a:rPr lang="en-US" sz="2000" b="1">
                <a:solidFill>
                  <a:srgbClr val="FFFFFF"/>
                </a:solidFill>
                <a:latin typeface="Arial" charset="0"/>
              </a:rPr>
              <a:t>Water Resources</a:t>
            </a:r>
          </a:p>
        </p:txBody>
      </p:sp>
      <p:pic>
        <p:nvPicPr>
          <p:cNvPr id="1229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2743200"/>
            <a:ext cx="4800600" cy="3200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12291">
                                            <p:txEl>
                                              <p:pRg st="0" end="0"/>
                                            </p:txEl>
                                          </p:spTgt>
                                        </p:tgtEl>
                                        <p:attrNameLst>
                                          <p:attrName>style.visibility</p:attrName>
                                        </p:attrNameLst>
                                      </p:cBhvr>
                                      <p:to>
                                        <p:strVal val="visible"/>
                                      </p:to>
                                    </p:set>
                                    <p:animEffect transition="in" filter="wipe(left)">
                                      <p:cBhvr additive="repl">
                                        <p:cTn id="7" dur="500"/>
                                        <p:tgtEl>
                                          <p:spTgt spid="12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12294"/>
                                        </p:tgtEl>
                                        <p:attrNameLst>
                                          <p:attrName>style.visibility</p:attrName>
                                        </p:attrNameLst>
                                      </p:cBhvr>
                                      <p:to>
                                        <p:strVal val="visible"/>
                                      </p:to>
                                    </p:set>
                                    <p:animEffect transition="in" filter="wipe(left)">
                                      <p:cBhvr additive="repl">
                                        <p:cTn id="12" dur="500"/>
                                        <p:tgtEl>
                                          <p:spTgt spid="12294"/>
                                        </p:tgtEl>
                                      </p:cBhvr>
                                    </p:animEffect>
                                  </p:childTnLst>
                                </p:cTn>
                              </p:par>
                            </p:childTnLst>
                          </p:cTn>
                        </p:par>
                        <p:par>
                          <p:cTn id="13" fill="hold" nodeType="afterGroup">
                            <p:stCondLst>
                              <p:cond delay="500"/>
                            </p:stCondLst>
                            <p:childTnLst>
                              <p:par>
                                <p:cTn id="14" presetID="1" presetClass="entr" fill="hold" nodeType="afterEffect">
                                  <p:stCondLst>
                                    <p:cond delay="0"/>
                                  </p:stCondLst>
                                  <p:childTnLst>
                                    <p:set>
                                      <p:cBhvr additive="repl">
                                        <p:cTn id="15" dur="1" fill="hold">
                                          <p:stCondLst>
                                            <p:cond delay="0"/>
                                          </p:stCondLst>
                                        </p:cTn>
                                        <p:tgtEl>
                                          <p:spTgt spid="122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500688"/>
            <a:ext cx="585787" cy="5953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3" name="Rectangle 2"/>
          <p:cNvSpPr>
            <a:spLocks noGrp="1" noChangeArrowheads="1"/>
          </p:cNvSpPr>
          <p:nvPr>
            <p:ph type="title" idx="4294967295"/>
          </p:nvPr>
        </p:nvSpPr>
        <p:spPr>
          <a:xfrm>
            <a:off x="685800" y="1066800"/>
            <a:ext cx="5664200" cy="6096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Surface Water</a:t>
            </a:r>
          </a:p>
        </p:txBody>
      </p:sp>
      <p:sp>
        <p:nvSpPr>
          <p:cNvPr id="13315" name="Rectangle 3"/>
          <p:cNvSpPr>
            <a:spLocks noGrp="1" noChangeArrowheads="1"/>
          </p:cNvSpPr>
          <p:nvPr>
            <p:ph type="body" idx="4294967295"/>
          </p:nvPr>
        </p:nvSpPr>
        <p:spPr>
          <a:xfrm>
            <a:off x="685800" y="1828800"/>
            <a:ext cx="7772400" cy="4114800"/>
          </a:xfrm>
        </p:spPr>
        <p:txBody>
          <a:bodyPr lIns="91440" tIns="45720" rIns="91440" bIns="45720"/>
          <a:lstStyle/>
          <a:p>
            <a:pPr>
              <a:lnSpc>
                <a:spcPct val="90000"/>
              </a:lnSpc>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b="1" smtClean="0"/>
              <a:t>Surface water</a:t>
            </a:r>
            <a:r>
              <a:rPr lang="en-US" smtClean="0"/>
              <a:t> </a:t>
            </a:r>
            <a:r>
              <a:rPr lang="en-US" smtClean="0">
                <a:solidFill>
                  <a:srgbClr val="FFFFFF"/>
                </a:solidFill>
              </a:rPr>
              <a:t>is all the bodies of fresh water, salt water, ice, and snow, that are found above the ground.</a:t>
            </a:r>
          </a:p>
          <a:p>
            <a:pPr>
              <a:lnSpc>
                <a:spcPct val="90000"/>
              </a:lnSpc>
              <a:spcBef>
                <a:spcPct val="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solidFill>
                <a:srgbClr val="FFFFFF"/>
              </a:solidFill>
            </a:endParaRPr>
          </a:p>
          <a:p>
            <a:pPr>
              <a:lnSpc>
                <a:spcPct val="90000"/>
              </a:lnSpc>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FFFF"/>
                </a:solidFill>
              </a:rPr>
              <a:t>The distribution of surface water has played a vital role in the development of human societies. </a:t>
            </a:r>
          </a:p>
          <a:p>
            <a:pPr>
              <a:lnSpc>
                <a:spcPct val="90000"/>
              </a:lnSpc>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solidFill>
                <a:srgbClr val="FFFFFF"/>
              </a:solidFill>
            </a:endParaRPr>
          </a:p>
          <a:p>
            <a:pPr>
              <a:lnSpc>
                <a:spcPct val="90000"/>
              </a:lnSpc>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0000"/>
                </a:solidFill>
              </a:rPr>
              <a:t>Throughout history, people have built cities and farms near reliable sources of water. Today, most large cities depend on surface water for drinking water, water to grow crops, food such as fish, power for industry, and transportation.</a:t>
            </a:r>
          </a:p>
        </p:txBody>
      </p:sp>
      <p:sp>
        <p:nvSpPr>
          <p:cNvPr id="10245" name="Text Box 5"/>
          <p:cNvSpPr txBox="1">
            <a:spLocks noChangeArrowheads="1"/>
          </p:cNvSpPr>
          <p:nvPr/>
        </p:nvSpPr>
        <p:spPr bwMode="auto">
          <a:xfrm>
            <a:off x="3505200" y="153988"/>
            <a:ext cx="4191000"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9pPr>
          </a:lstStyle>
          <a:p>
            <a:pPr>
              <a:buClr>
                <a:srgbClr val="FFCC00"/>
              </a:buClr>
              <a:buFont typeface="Arial" charset="0"/>
              <a:buNone/>
            </a:pPr>
            <a:r>
              <a:rPr lang="en-US" sz="2000" b="1">
                <a:solidFill>
                  <a:srgbClr val="FFCC00"/>
                </a:solidFill>
                <a:latin typeface="Arial" charset="0"/>
              </a:rPr>
              <a:t>Section 1 </a:t>
            </a:r>
            <a:r>
              <a:rPr lang="en-US" sz="2000" b="1">
                <a:solidFill>
                  <a:srgbClr val="FFFFFF"/>
                </a:solidFill>
                <a:latin typeface="Arial" charset="0"/>
              </a:rPr>
              <a:t>Water Resources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13315">
                                            <p:txEl>
                                              <p:pRg st="0" end="0"/>
                                            </p:txEl>
                                          </p:spTgt>
                                        </p:tgtEl>
                                        <p:attrNameLst>
                                          <p:attrName>style.visibility</p:attrName>
                                        </p:attrNameLst>
                                      </p:cBhvr>
                                      <p:to>
                                        <p:strVal val="visible"/>
                                      </p:to>
                                    </p:set>
                                    <p:animEffect transition="in" filter="wipe(left)">
                                      <p:cBhvr additive="repl">
                                        <p:cTn id="7" dur="500"/>
                                        <p:tgtEl>
                                          <p:spTgt spid="133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13315">
                                            <p:txEl>
                                              <p:pRg st="2" end="2"/>
                                            </p:txEl>
                                          </p:spTgt>
                                        </p:tgtEl>
                                        <p:attrNameLst>
                                          <p:attrName>style.visibility</p:attrName>
                                        </p:attrNameLst>
                                      </p:cBhvr>
                                      <p:to>
                                        <p:strVal val="visible"/>
                                      </p:to>
                                    </p:set>
                                    <p:animEffect transition="in" filter="wipe(left)">
                                      <p:cBhvr additive="repl">
                                        <p:cTn id="12" dur="500"/>
                                        <p:tgtEl>
                                          <p:spTgt spid="1331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additive="repl">
                                        <p:cTn id="16" dur="1" fill="hold">
                                          <p:stCondLst>
                                            <p:cond delay="0"/>
                                          </p:stCondLst>
                                        </p:cTn>
                                        <p:tgtEl>
                                          <p:spTgt spid="13315">
                                            <p:txEl>
                                              <p:pRg st="4" end="4"/>
                                            </p:txEl>
                                          </p:spTgt>
                                        </p:tgtEl>
                                        <p:attrNameLst>
                                          <p:attrName>style.visibility</p:attrName>
                                        </p:attrNameLst>
                                      </p:cBhvr>
                                      <p:to>
                                        <p:strVal val="visible"/>
                                      </p:to>
                                    </p:set>
                                    <p:animEffect transition="in" filter="wipe(left)">
                                      <p:cBhvr additive="repl">
                                        <p:cTn id="17" dur="500"/>
                                        <p:tgtEl>
                                          <p:spTgt spid="13315">
                                            <p:txEl>
                                              <p:pRg st="4" end="4"/>
                                            </p:txEl>
                                          </p:spTgt>
                                        </p:tgtEl>
                                      </p:cBhvr>
                                    </p:animEffect>
                                  </p:childTnLst>
                                </p:cTn>
                              </p:par>
                            </p:childTnLst>
                          </p:cTn>
                        </p:par>
                        <p:par>
                          <p:cTn id="18" fill="hold" nodeType="afterGroup">
                            <p:stCondLst>
                              <p:cond delay="500"/>
                            </p:stCondLst>
                            <p:childTnLst>
                              <p:par>
                                <p:cTn id="19" presetID="1" presetClass="entr" fill="hold" nodeType="afterEffect">
                                  <p:stCondLst>
                                    <p:cond delay="0"/>
                                  </p:stCondLst>
                                  <p:childTnLst>
                                    <p:set>
                                      <p:cBhvr additive="repl">
                                        <p:cTn id="20" dur="1" fill="hold">
                                          <p:stCondLst>
                                            <p:cond delay="0"/>
                                          </p:stCondLst>
                                        </p:cTn>
                                        <p:tgtEl>
                                          <p:spTgt spid="133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Lucida Sans Unicode"/>
        <a:cs typeface="Lucida Sans Unicode"/>
      </a:majorFont>
      <a:minorFont>
        <a:latin typeface="Arial"/>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1197</Words>
  <Application>Microsoft Office PowerPoint</Application>
  <PresentationFormat>On-screen Show (4:3)</PresentationFormat>
  <Paragraphs>122</Paragraphs>
  <Slides>25</Slides>
  <Notes>24</Notes>
  <HiddenSlides>0</HiddenSlides>
  <MMClips>1</MMClips>
  <ScaleCrop>false</ScaleCrop>
  <HeadingPairs>
    <vt:vector size="8" baseType="variant">
      <vt:variant>
        <vt:lpstr>Fonts Used</vt:lpstr>
      </vt:variant>
      <vt:variant>
        <vt:i4>3</vt:i4>
      </vt:variant>
      <vt:variant>
        <vt:lpstr>Theme</vt:lpstr>
      </vt:variant>
      <vt:variant>
        <vt:i4>1</vt:i4>
      </vt:variant>
      <vt:variant>
        <vt:lpstr>Slide Titles</vt:lpstr>
      </vt:variant>
      <vt:variant>
        <vt:i4>25</vt:i4>
      </vt:variant>
      <vt:variant>
        <vt:lpstr>Custom Shows</vt:lpstr>
      </vt:variant>
      <vt:variant>
        <vt:i4>19</vt:i4>
      </vt:variant>
    </vt:vector>
  </HeadingPairs>
  <TitlesOfParts>
    <vt:vector size="48" baseType="lpstr">
      <vt:lpstr>Times New Roman</vt:lpstr>
      <vt:lpstr>Lucida Sans Unicode</vt:lpstr>
      <vt:lpstr>Arial</vt:lpstr>
      <vt:lpstr>Office Theme</vt:lpstr>
      <vt:lpstr>Table of Contents</vt:lpstr>
      <vt:lpstr>Objectives</vt:lpstr>
      <vt:lpstr>PowerPoint Presentation</vt:lpstr>
      <vt:lpstr>Water Resources</vt:lpstr>
      <vt:lpstr>The Water Cycle</vt:lpstr>
      <vt:lpstr>The Water Cycle</vt:lpstr>
      <vt:lpstr>PowerPoint Presentation</vt:lpstr>
      <vt:lpstr>Global Water Distribution</vt:lpstr>
      <vt:lpstr>Surface Water</vt:lpstr>
      <vt:lpstr>River Systems</vt:lpstr>
      <vt:lpstr>Watersheds</vt:lpstr>
      <vt:lpstr>Watersheds</vt:lpstr>
      <vt:lpstr>Groundwater</vt:lpstr>
      <vt:lpstr>Aquifers</vt:lpstr>
      <vt:lpstr>The Recharge Zone</vt:lpstr>
      <vt:lpstr>The Recharge Zone</vt:lpstr>
      <vt:lpstr>PowerPoint Presentation</vt:lpstr>
      <vt:lpstr>Wells</vt:lpstr>
      <vt:lpstr>Objectives</vt:lpstr>
      <vt:lpstr>Water Use and Management</vt:lpstr>
      <vt:lpstr>Global Water Use</vt:lpstr>
      <vt:lpstr>Global Water Use</vt:lpstr>
      <vt:lpstr>Residential Water Use</vt:lpstr>
      <vt:lpstr>Residential Water Use</vt:lpstr>
      <vt:lpstr>PowerPoint Presentation</vt:lpstr>
      <vt:lpstr>Chapter</vt:lpstr>
      <vt:lpstr>ELI Sect 1</vt:lpstr>
      <vt:lpstr>ELI Sect 2</vt:lpstr>
      <vt:lpstr>ELI Sect 3</vt:lpstr>
      <vt:lpstr>ELI Sect 4</vt:lpstr>
      <vt:lpstr>ELI STP</vt:lpstr>
      <vt:lpstr>Image/Math</vt:lpstr>
      <vt:lpstr>Bellringers</vt:lpstr>
      <vt:lpstr>Transparencies</vt:lpstr>
      <vt:lpstr>VIs Con</vt:lpstr>
      <vt:lpstr>Resources</vt:lpstr>
      <vt:lpstr>Chapter menu</vt:lpstr>
      <vt:lpstr>No CNN</vt:lpstr>
      <vt:lpstr>Chapter Presentation</vt:lpstr>
      <vt:lpstr>Image and Activity Bank</vt:lpstr>
      <vt:lpstr>Standardized Test Prep</vt:lpstr>
      <vt:lpstr>Section 1</vt:lpstr>
      <vt:lpstr>Section 2</vt:lpstr>
      <vt:lpstr>Section 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desktop user</dc:creator>
  <cp:lastModifiedBy>desktop user</cp:lastModifiedBy>
  <cp:revision>3</cp:revision>
  <dcterms:modified xsi:type="dcterms:W3CDTF">2012-09-25T13:00:35Z</dcterms:modified>
</cp:coreProperties>
</file>